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2892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148332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9145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9702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5921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44429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5216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58260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39705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078606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5185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94738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E5062-88C5-4DD8-801A-AB30E0461F34}" type="datetimeFigureOut">
              <a:rPr lang="es-VE" smtClean="0"/>
              <a:t>19/5/2026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2E37E-9043-412E-9A74-5B3440C6A6F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58775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22911" y="434340"/>
            <a:ext cx="6343650" cy="923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/>
              <a:t>1 Crear en el escritorio una carpeta llamada MI SITIO WEB GRUPO1 </a:t>
            </a:r>
          </a:p>
          <a:p>
            <a:r>
              <a:rPr lang="es-VE" dirty="0" smtClean="0"/>
              <a:t>2 Guarde dentro de la carpeta 2 imágenes aproximadamente del mismo tamaño</a:t>
            </a:r>
          </a:p>
          <a:p>
            <a:r>
              <a:rPr lang="es-VE" dirty="0" smtClean="0"/>
              <a:t>3 Abra Sublime Text, guarde el archivo con el nombre Cambiante.html y copie el siguiente código:</a:t>
            </a:r>
          </a:p>
          <a:p>
            <a:r>
              <a:rPr lang="es-VE" dirty="0" smtClean="0"/>
              <a:t>&lt;!DOCTYPE </a:t>
            </a:r>
            <a:r>
              <a:rPr lang="es-VE" dirty="0" err="1" smtClean="0"/>
              <a:t>html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&lt;</a:t>
            </a:r>
            <a:r>
              <a:rPr lang="es-VE" dirty="0" err="1" smtClean="0"/>
              <a:t>html</a:t>
            </a:r>
            <a:r>
              <a:rPr lang="es-VE" dirty="0" smtClean="0"/>
              <a:t> </a:t>
            </a:r>
            <a:r>
              <a:rPr lang="es-VE" dirty="0" err="1" smtClean="0"/>
              <a:t>lang</a:t>
            </a:r>
            <a:r>
              <a:rPr lang="es-VE" dirty="0" smtClean="0"/>
              <a:t>="es"&gt;</a:t>
            </a:r>
          </a:p>
          <a:p>
            <a:r>
              <a:rPr lang="es-VE" dirty="0" smtClean="0"/>
              <a:t>&lt;head&gt;</a:t>
            </a:r>
          </a:p>
          <a:p>
            <a:r>
              <a:rPr lang="es-VE" dirty="0" smtClean="0"/>
              <a:t>  &lt;meta </a:t>
            </a:r>
            <a:r>
              <a:rPr lang="es-VE" dirty="0" err="1" smtClean="0"/>
              <a:t>charset</a:t>
            </a:r>
            <a:r>
              <a:rPr lang="es-VE" dirty="0" smtClean="0"/>
              <a:t>="UTF-8"&gt;</a:t>
            </a:r>
          </a:p>
          <a:p>
            <a:r>
              <a:rPr lang="es-VE" dirty="0" smtClean="0"/>
              <a:t>  &lt;</a:t>
            </a:r>
            <a:r>
              <a:rPr lang="es-VE" dirty="0" err="1" smtClean="0"/>
              <a:t>title</a:t>
            </a:r>
            <a:r>
              <a:rPr lang="es-VE" dirty="0" smtClean="0"/>
              <a:t>&gt;Cambiar imagen con </a:t>
            </a:r>
            <a:r>
              <a:rPr lang="es-VE" dirty="0" err="1" smtClean="0"/>
              <a:t>hover</a:t>
            </a:r>
            <a:r>
              <a:rPr lang="es-VE" dirty="0" smtClean="0"/>
              <a:t>&lt;/</a:t>
            </a:r>
            <a:r>
              <a:rPr lang="es-VE" dirty="0" err="1" smtClean="0"/>
              <a:t>title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&lt;</a:t>
            </a:r>
            <a:r>
              <a:rPr lang="es-VE" dirty="0" err="1" smtClean="0"/>
              <a:t>style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  /* Configuramos el cuerpo para que ocupe toda la pantalla y centre el contenido */</a:t>
            </a:r>
          </a:p>
          <a:p>
            <a:r>
              <a:rPr lang="es-VE" dirty="0" smtClean="0"/>
              <a:t>    </a:t>
            </a:r>
            <a:r>
              <a:rPr lang="es-VE" dirty="0" err="1" smtClean="0"/>
              <a:t>body</a:t>
            </a:r>
            <a:r>
              <a:rPr lang="es-VE" dirty="0" smtClean="0"/>
              <a:t> {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background</a:t>
            </a:r>
            <a:r>
              <a:rPr lang="es-VE" dirty="0" smtClean="0"/>
              <a:t>: </a:t>
            </a:r>
            <a:r>
              <a:rPr lang="es-VE" dirty="0" err="1" smtClean="0"/>
              <a:t>white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margin</a:t>
            </a:r>
            <a:r>
              <a:rPr lang="es-VE" dirty="0" smtClean="0"/>
              <a:t>: 0;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height</a:t>
            </a:r>
            <a:r>
              <a:rPr lang="es-VE" dirty="0" smtClean="0"/>
              <a:t>: 100vh;             /* Ocupa el 100% de la altura de la ventana */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display</a:t>
            </a:r>
            <a:r>
              <a:rPr lang="es-VE" dirty="0" smtClean="0"/>
              <a:t>: </a:t>
            </a:r>
            <a:r>
              <a:rPr lang="es-VE" dirty="0" err="1" smtClean="0"/>
              <a:t>flex</a:t>
            </a:r>
            <a:r>
              <a:rPr lang="es-VE" dirty="0" smtClean="0"/>
              <a:t>;             /* Activa </a:t>
            </a:r>
            <a:r>
              <a:rPr lang="es-VE" dirty="0" err="1" smtClean="0"/>
              <a:t>Flexbox</a:t>
            </a:r>
            <a:r>
              <a:rPr lang="es-VE" dirty="0" smtClean="0"/>
              <a:t> */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justify-content</a:t>
            </a:r>
            <a:r>
              <a:rPr lang="es-VE" dirty="0" smtClean="0"/>
              <a:t>: center;   /* Centra horizontalmente */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align-items</a:t>
            </a:r>
            <a:r>
              <a:rPr lang="es-VE" dirty="0" smtClean="0"/>
              <a:t>: center;       /* Centra verticalmente */</a:t>
            </a:r>
          </a:p>
          <a:p>
            <a:r>
              <a:rPr lang="es-VE" dirty="0" smtClean="0"/>
              <a:t>    }</a:t>
            </a:r>
          </a:p>
          <a:p>
            <a:endParaRPr lang="es-VE" dirty="0" smtClean="0"/>
          </a:p>
          <a:p>
            <a:r>
              <a:rPr lang="es-VE" dirty="0" smtClean="0"/>
              <a:t>    .imagen {</a:t>
            </a:r>
          </a:p>
          <a:p>
            <a:r>
              <a:rPr lang="es-VE" dirty="0" smtClean="0"/>
              <a:t>      position: </a:t>
            </a:r>
            <a:r>
              <a:rPr lang="es-VE" dirty="0" err="1" smtClean="0"/>
              <a:t>relative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height</a:t>
            </a:r>
            <a:r>
              <a:rPr lang="es-VE" dirty="0" smtClean="0"/>
              <a:t>: 290px;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width</a:t>
            </a:r>
            <a:r>
              <a:rPr lang="es-VE" dirty="0" smtClean="0"/>
              <a:t>: 290px;</a:t>
            </a:r>
          </a:p>
          <a:p>
            <a:r>
              <a:rPr lang="es-VE" dirty="0" smtClean="0"/>
              <a:t>      /* Eliminamos el '</a:t>
            </a:r>
            <a:r>
              <a:rPr lang="es-VE" dirty="0" err="1" smtClean="0"/>
              <a:t>float</a:t>
            </a:r>
            <a:r>
              <a:rPr lang="es-VE" dirty="0" smtClean="0"/>
              <a:t>: </a:t>
            </a:r>
            <a:r>
              <a:rPr lang="es-VE" dirty="0" err="1" smtClean="0"/>
              <a:t>left</a:t>
            </a:r>
            <a:r>
              <a:rPr lang="es-VE" dirty="0" smtClean="0"/>
              <a:t>' para que </a:t>
            </a:r>
            <a:r>
              <a:rPr lang="es-VE" dirty="0" err="1" smtClean="0"/>
              <a:t>Flexbox</a:t>
            </a:r>
            <a:r>
              <a:rPr lang="es-VE" dirty="0" smtClean="0"/>
              <a:t> pueda centrarlo */</a:t>
            </a:r>
          </a:p>
          <a:p>
            <a:r>
              <a:rPr lang="es-VE" dirty="0" smtClean="0"/>
              <a:t>    }</a:t>
            </a:r>
          </a:p>
          <a:p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650669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34340" y="118765"/>
            <a:ext cx="5349240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dirty="0" smtClean="0"/>
          </a:p>
          <a:p>
            <a:r>
              <a:rPr lang="es-VE" dirty="0" smtClean="0"/>
              <a:t>    /* Estilo general para ambas imágenes */</a:t>
            </a:r>
          </a:p>
          <a:p>
            <a:r>
              <a:rPr lang="es-VE" dirty="0" smtClean="0"/>
              <a:t>    .imagen </a:t>
            </a:r>
            <a:r>
              <a:rPr lang="es-VE" dirty="0" err="1" smtClean="0"/>
              <a:t>img</a:t>
            </a:r>
            <a:r>
              <a:rPr lang="es-VE" dirty="0" smtClean="0"/>
              <a:t> {</a:t>
            </a:r>
          </a:p>
          <a:p>
            <a:r>
              <a:rPr lang="es-VE" dirty="0" smtClean="0"/>
              <a:t>      position: </a:t>
            </a:r>
            <a:r>
              <a:rPr lang="es-VE" dirty="0" err="1" smtClean="0"/>
              <a:t>absolute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left</a:t>
            </a:r>
            <a:r>
              <a:rPr lang="es-VE" dirty="0" smtClean="0"/>
              <a:t>: 0;</a:t>
            </a:r>
          </a:p>
          <a:p>
            <a:r>
              <a:rPr lang="es-VE" dirty="0" smtClean="0"/>
              <a:t>      top: 0;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width</a:t>
            </a:r>
            <a:r>
              <a:rPr lang="es-VE" dirty="0" smtClean="0"/>
              <a:t>: 100%;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height</a:t>
            </a:r>
            <a:r>
              <a:rPr lang="es-VE" dirty="0" smtClean="0"/>
              <a:t>: 100%;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object-fit</a:t>
            </a:r>
            <a:r>
              <a:rPr lang="es-VE" dirty="0" smtClean="0"/>
              <a:t>: </a:t>
            </a:r>
            <a:r>
              <a:rPr lang="es-VE" dirty="0" err="1" smtClean="0"/>
              <a:t>cover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transition</a:t>
            </a:r>
            <a:r>
              <a:rPr lang="es-VE" dirty="0" smtClean="0"/>
              <a:t>: </a:t>
            </a:r>
            <a:r>
              <a:rPr lang="es-VE" dirty="0" err="1" smtClean="0"/>
              <a:t>opacity</a:t>
            </a:r>
            <a:r>
              <a:rPr lang="es-VE" dirty="0" smtClean="0"/>
              <a:t> 0.3s </a:t>
            </a:r>
            <a:r>
              <a:rPr lang="es-VE" dirty="0" err="1" smtClean="0"/>
              <a:t>ease</a:t>
            </a:r>
            <a:r>
              <a:rPr lang="es-VE" dirty="0" smtClean="0"/>
              <a:t>-in-</a:t>
            </a:r>
            <a:r>
              <a:rPr lang="es-VE" dirty="0" err="1" smtClean="0"/>
              <a:t>out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}</a:t>
            </a:r>
          </a:p>
          <a:p>
            <a:endParaRPr lang="es-VE" dirty="0" smtClean="0"/>
          </a:p>
          <a:p>
            <a:r>
              <a:rPr lang="es-VE" dirty="0" smtClean="0"/>
              <a:t>    /* Cuando pases el mouse por encima del CONTENEDOR, la imagen de arriba se oculta */</a:t>
            </a:r>
          </a:p>
          <a:p>
            <a:r>
              <a:rPr lang="es-VE" dirty="0" smtClean="0"/>
              <a:t>    .</a:t>
            </a:r>
            <a:r>
              <a:rPr lang="es-VE" dirty="0" err="1" smtClean="0"/>
              <a:t>imagen:hover</a:t>
            </a:r>
            <a:r>
              <a:rPr lang="es-VE" dirty="0" smtClean="0"/>
              <a:t> .arriba {</a:t>
            </a:r>
          </a:p>
          <a:p>
            <a:r>
              <a:rPr lang="es-VE" dirty="0" smtClean="0"/>
              <a:t>      </a:t>
            </a:r>
            <a:r>
              <a:rPr lang="es-VE" dirty="0" err="1" smtClean="0"/>
              <a:t>opacity</a:t>
            </a:r>
            <a:r>
              <a:rPr lang="es-VE" dirty="0" smtClean="0"/>
              <a:t>: 0;</a:t>
            </a:r>
          </a:p>
          <a:p>
            <a:r>
              <a:rPr lang="es-VE" dirty="0" smtClean="0"/>
              <a:t>    }</a:t>
            </a:r>
          </a:p>
          <a:p>
            <a:r>
              <a:rPr lang="es-VE" dirty="0" smtClean="0"/>
              <a:t>  &lt;/</a:t>
            </a:r>
            <a:r>
              <a:rPr lang="es-VE" dirty="0" err="1" smtClean="0"/>
              <a:t>style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&lt;/head&gt;</a:t>
            </a:r>
          </a:p>
          <a:p>
            <a:r>
              <a:rPr lang="es-VE" dirty="0" smtClean="0"/>
              <a:t>&lt;</a:t>
            </a:r>
            <a:r>
              <a:rPr lang="es-VE" dirty="0" err="1" smtClean="0"/>
              <a:t>body</a:t>
            </a:r>
            <a:r>
              <a:rPr lang="es-VE" dirty="0" smtClean="0"/>
              <a:t>&gt;</a:t>
            </a:r>
          </a:p>
          <a:p>
            <a:endParaRPr lang="es-VE" dirty="0" smtClean="0"/>
          </a:p>
          <a:p>
            <a:r>
              <a:rPr lang="es-VE" dirty="0" smtClean="0"/>
              <a:t>  &lt;div </a:t>
            </a:r>
            <a:r>
              <a:rPr lang="es-VE" dirty="0" err="1" smtClean="0"/>
              <a:t>class</a:t>
            </a:r>
            <a:r>
              <a:rPr lang="es-VE" dirty="0" smtClean="0"/>
              <a:t>="imagen"&gt;</a:t>
            </a:r>
          </a:p>
          <a:p>
            <a:r>
              <a:rPr lang="es-VE" dirty="0" smtClean="0"/>
              <a:t>    &lt;!-- Imagen de fondo (aparece al hacer </a:t>
            </a:r>
            <a:r>
              <a:rPr lang="es-VE" dirty="0" err="1" smtClean="0"/>
              <a:t>hover</a:t>
            </a:r>
            <a:r>
              <a:rPr lang="es-VE" dirty="0" smtClean="0"/>
              <a:t>) --&gt;</a:t>
            </a:r>
          </a:p>
          <a:p>
            <a:r>
              <a:rPr lang="es-VE" dirty="0" smtClean="0"/>
              <a:t>    &lt;</a:t>
            </a:r>
            <a:r>
              <a:rPr lang="es-VE" dirty="0" err="1" smtClean="0"/>
              <a:t>img</a:t>
            </a:r>
            <a:r>
              <a:rPr lang="es-VE" dirty="0" smtClean="0"/>
              <a:t> </a:t>
            </a:r>
            <a:r>
              <a:rPr lang="es-VE" dirty="0" err="1" smtClean="0"/>
              <a:t>src</a:t>
            </a:r>
            <a:r>
              <a:rPr lang="es-VE" dirty="0" smtClean="0"/>
              <a:t>="IMG1.JPG" </a:t>
            </a:r>
            <a:r>
              <a:rPr lang="es-VE" dirty="0" err="1" smtClean="0"/>
              <a:t>alt</a:t>
            </a:r>
            <a:r>
              <a:rPr lang="es-VE" dirty="0" smtClean="0"/>
              <a:t>="Imagen fondo" /&gt;</a:t>
            </a:r>
          </a:p>
          <a:p>
            <a:r>
              <a:rPr lang="es-VE" dirty="0" smtClean="0"/>
              <a:t>    </a:t>
            </a:r>
          </a:p>
          <a:p>
            <a:r>
              <a:rPr lang="es-VE" dirty="0" smtClean="0"/>
              <a:t>    &lt;!-- Imagen principal (se oculta al hacer </a:t>
            </a:r>
            <a:r>
              <a:rPr lang="es-VE" dirty="0" err="1" smtClean="0"/>
              <a:t>hover</a:t>
            </a:r>
            <a:r>
              <a:rPr lang="es-VE" dirty="0" smtClean="0"/>
              <a:t>) --&gt;</a:t>
            </a:r>
          </a:p>
          <a:p>
            <a:r>
              <a:rPr lang="es-VE" dirty="0" smtClean="0"/>
              <a:t>    &lt;</a:t>
            </a:r>
            <a:r>
              <a:rPr lang="es-VE" dirty="0" err="1" smtClean="0"/>
              <a:t>img</a:t>
            </a:r>
            <a:r>
              <a:rPr lang="es-VE" dirty="0" smtClean="0"/>
              <a:t> </a:t>
            </a:r>
            <a:r>
              <a:rPr lang="es-VE" dirty="0" err="1" smtClean="0"/>
              <a:t>class</a:t>
            </a:r>
            <a:r>
              <a:rPr lang="es-VE" dirty="0" smtClean="0"/>
              <a:t>="arriba" </a:t>
            </a:r>
            <a:r>
              <a:rPr lang="es-VE" dirty="0" err="1" smtClean="0"/>
              <a:t>src</a:t>
            </a:r>
            <a:r>
              <a:rPr lang="es-VE" dirty="0" smtClean="0"/>
              <a:t>="IMG2.JPG" </a:t>
            </a:r>
            <a:r>
              <a:rPr lang="es-VE" dirty="0" err="1" smtClean="0"/>
              <a:t>alt</a:t>
            </a:r>
            <a:r>
              <a:rPr lang="es-VE" dirty="0" smtClean="0"/>
              <a:t>="Imagen frente" /&gt;</a:t>
            </a:r>
          </a:p>
          <a:p>
            <a:r>
              <a:rPr lang="es-VE" dirty="0" smtClean="0"/>
              <a:t>  &lt;/div&gt;</a:t>
            </a:r>
          </a:p>
          <a:p>
            <a:endParaRPr lang="es-VE" dirty="0" smtClean="0"/>
          </a:p>
          <a:p>
            <a:r>
              <a:rPr lang="es-VE" dirty="0" smtClean="0"/>
              <a:t>&lt;/</a:t>
            </a:r>
            <a:r>
              <a:rPr lang="es-VE" dirty="0" err="1" smtClean="0"/>
              <a:t>body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&lt;/</a:t>
            </a:r>
            <a:r>
              <a:rPr lang="es-VE" dirty="0" err="1" smtClean="0"/>
              <a:t>html</a:t>
            </a:r>
            <a:r>
              <a:rPr lang="es-VE" dirty="0" smtClean="0"/>
              <a:t>&gt;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03395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28857" y="0"/>
            <a:ext cx="31911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Reto No. 2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65759" y="923330"/>
            <a:ext cx="5917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dirty="0" smtClean="0"/>
              <a:t>Crea una pagina (file new) en sublime </a:t>
            </a:r>
            <a:r>
              <a:rPr lang="es-VE" dirty="0" err="1" smtClean="0"/>
              <a:t>text</a:t>
            </a:r>
            <a:r>
              <a:rPr lang="es-VE" dirty="0" smtClean="0"/>
              <a:t> </a:t>
            </a:r>
          </a:p>
          <a:p>
            <a:r>
              <a:rPr lang="es-VE" dirty="0" smtClean="0"/>
              <a:t>Guárdela como  “formulario.html” y copie el siguiente código</a:t>
            </a:r>
            <a:endParaRPr lang="es-VE" dirty="0"/>
          </a:p>
        </p:txBody>
      </p:sp>
      <p:sp>
        <p:nvSpPr>
          <p:cNvPr id="4" name="Rectángulo 3"/>
          <p:cNvSpPr/>
          <p:nvPr/>
        </p:nvSpPr>
        <p:spPr>
          <a:xfrm>
            <a:off x="365759" y="1691640"/>
            <a:ext cx="6858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 smtClean="0"/>
              <a:t>&lt;!DOCTYPE </a:t>
            </a:r>
            <a:r>
              <a:rPr lang="es-VE" dirty="0" err="1" smtClean="0"/>
              <a:t>html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&lt;</a:t>
            </a:r>
            <a:r>
              <a:rPr lang="es-VE" dirty="0" err="1" smtClean="0"/>
              <a:t>html</a:t>
            </a:r>
            <a:r>
              <a:rPr lang="es-VE" dirty="0" smtClean="0"/>
              <a:t> </a:t>
            </a:r>
            <a:r>
              <a:rPr lang="es-VE" dirty="0" err="1" smtClean="0"/>
              <a:t>lang</a:t>
            </a:r>
            <a:r>
              <a:rPr lang="es-VE" dirty="0" smtClean="0"/>
              <a:t>="es"&gt;</a:t>
            </a:r>
          </a:p>
          <a:p>
            <a:r>
              <a:rPr lang="es-VE" dirty="0" smtClean="0"/>
              <a:t>&lt;head&gt;</a:t>
            </a:r>
          </a:p>
          <a:p>
            <a:r>
              <a:rPr lang="es-VE" dirty="0" smtClean="0"/>
              <a:t>    &lt;meta </a:t>
            </a:r>
            <a:r>
              <a:rPr lang="es-VE" dirty="0" err="1" smtClean="0"/>
              <a:t>charset</a:t>
            </a:r>
            <a:r>
              <a:rPr lang="es-VE" dirty="0" smtClean="0"/>
              <a:t>="UTF-8"&gt;</a:t>
            </a:r>
          </a:p>
          <a:p>
            <a:r>
              <a:rPr lang="es-VE" dirty="0" smtClean="0"/>
              <a:t>    &lt;meta </a:t>
            </a:r>
            <a:r>
              <a:rPr lang="es-VE" dirty="0" err="1" smtClean="0"/>
              <a:t>name</a:t>
            </a:r>
            <a:r>
              <a:rPr lang="es-VE" dirty="0" smtClean="0"/>
              <a:t>="</a:t>
            </a:r>
            <a:r>
              <a:rPr lang="es-VE" dirty="0" err="1" smtClean="0"/>
              <a:t>viewport</a:t>
            </a:r>
            <a:r>
              <a:rPr lang="es-VE" dirty="0" smtClean="0"/>
              <a:t>" </a:t>
            </a:r>
            <a:r>
              <a:rPr lang="es-VE" dirty="0" err="1" smtClean="0"/>
              <a:t>content</a:t>
            </a:r>
            <a:r>
              <a:rPr lang="es-VE" dirty="0" smtClean="0"/>
              <a:t>="</a:t>
            </a:r>
            <a:r>
              <a:rPr lang="es-VE" dirty="0" err="1" smtClean="0"/>
              <a:t>width</a:t>
            </a:r>
            <a:r>
              <a:rPr lang="es-VE" dirty="0" smtClean="0"/>
              <a:t>=</a:t>
            </a:r>
            <a:r>
              <a:rPr lang="es-VE" dirty="0" err="1" smtClean="0"/>
              <a:t>device-width</a:t>
            </a:r>
            <a:r>
              <a:rPr lang="es-VE" dirty="0" smtClean="0"/>
              <a:t>, </a:t>
            </a:r>
            <a:r>
              <a:rPr lang="es-VE" dirty="0" err="1" smtClean="0"/>
              <a:t>initial-scale</a:t>
            </a:r>
            <a:r>
              <a:rPr lang="es-VE" dirty="0" smtClean="0"/>
              <a:t>=1.0"&gt;</a:t>
            </a:r>
          </a:p>
          <a:p>
            <a:r>
              <a:rPr lang="es-VE" dirty="0" smtClean="0"/>
              <a:t>    &lt;</a:t>
            </a:r>
            <a:r>
              <a:rPr lang="es-VE" dirty="0" err="1" smtClean="0"/>
              <a:t>title</a:t>
            </a:r>
            <a:r>
              <a:rPr lang="es-VE" dirty="0" smtClean="0"/>
              <a:t>&gt;Formulario Sencillo&lt;/</a:t>
            </a:r>
            <a:r>
              <a:rPr lang="es-VE" dirty="0" err="1" smtClean="0"/>
              <a:t>title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  &lt;</a:t>
            </a:r>
            <a:r>
              <a:rPr lang="es-VE" dirty="0" err="1" smtClean="0"/>
              <a:t>style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      </a:t>
            </a:r>
            <a:r>
              <a:rPr lang="es-VE" dirty="0" err="1" smtClean="0"/>
              <a:t>body</a:t>
            </a:r>
            <a:r>
              <a:rPr lang="es-VE" dirty="0" smtClean="0"/>
              <a:t> {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font-family</a:t>
            </a:r>
            <a:r>
              <a:rPr lang="es-VE" dirty="0" smtClean="0"/>
              <a:t>: Arial, </a:t>
            </a:r>
            <a:r>
              <a:rPr lang="es-VE" dirty="0" err="1" smtClean="0"/>
              <a:t>sans-serif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background</a:t>
            </a:r>
            <a:r>
              <a:rPr lang="es-VE" dirty="0" smtClean="0"/>
              <a:t>-color: #f4f4f9;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display</a:t>
            </a:r>
            <a:r>
              <a:rPr lang="es-VE" dirty="0" smtClean="0"/>
              <a:t>: </a:t>
            </a:r>
            <a:r>
              <a:rPr lang="es-VE" dirty="0" err="1" smtClean="0"/>
              <a:t>flex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justify-content</a:t>
            </a:r>
            <a:r>
              <a:rPr lang="es-VE" dirty="0" smtClean="0"/>
              <a:t>: center;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align-items</a:t>
            </a:r>
            <a:r>
              <a:rPr lang="es-VE" dirty="0" smtClean="0"/>
              <a:t>: center;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height</a:t>
            </a:r>
            <a:r>
              <a:rPr lang="es-VE" dirty="0" smtClean="0"/>
              <a:t>: 100vh;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margin</a:t>
            </a:r>
            <a:r>
              <a:rPr lang="es-VE" dirty="0" smtClean="0"/>
              <a:t>: 0;</a:t>
            </a:r>
          </a:p>
          <a:p>
            <a:r>
              <a:rPr lang="es-VE" dirty="0" smtClean="0"/>
              <a:t>        }</a:t>
            </a:r>
          </a:p>
          <a:p>
            <a:r>
              <a:rPr lang="es-VE" dirty="0" smtClean="0"/>
              <a:t>        .</a:t>
            </a:r>
            <a:r>
              <a:rPr lang="es-VE" dirty="0" err="1" smtClean="0"/>
              <a:t>form-container</a:t>
            </a:r>
            <a:r>
              <a:rPr lang="es-VE" dirty="0" smtClean="0"/>
              <a:t> {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background</a:t>
            </a:r>
            <a:r>
              <a:rPr lang="es-VE" dirty="0" smtClean="0"/>
              <a:t>-color: </a:t>
            </a:r>
            <a:r>
              <a:rPr lang="es-VE" dirty="0" err="1" smtClean="0"/>
              <a:t>white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padding</a:t>
            </a:r>
            <a:r>
              <a:rPr lang="es-VE" dirty="0" smtClean="0"/>
              <a:t>: 25px;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border-radius</a:t>
            </a:r>
            <a:r>
              <a:rPr lang="es-VE" dirty="0" smtClean="0"/>
              <a:t>: 8px;</a:t>
            </a:r>
          </a:p>
          <a:p>
            <a:r>
              <a:rPr lang="es-VE" dirty="0" smtClean="0"/>
              <a:t>            box-</a:t>
            </a:r>
            <a:r>
              <a:rPr lang="es-VE" dirty="0" err="1" smtClean="0"/>
              <a:t>shadow</a:t>
            </a:r>
            <a:r>
              <a:rPr lang="es-VE" dirty="0" smtClean="0"/>
              <a:t>: 0 4px 8px </a:t>
            </a:r>
            <a:r>
              <a:rPr lang="es-VE" dirty="0" err="1" smtClean="0"/>
              <a:t>rgba</a:t>
            </a:r>
            <a:r>
              <a:rPr lang="es-VE" dirty="0" smtClean="0"/>
              <a:t>(0, 0, 0, 0.1);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width</a:t>
            </a:r>
            <a:r>
              <a:rPr lang="es-VE" dirty="0" smtClean="0"/>
              <a:t>: 300px;</a:t>
            </a:r>
          </a:p>
          <a:p>
            <a:r>
              <a:rPr lang="es-VE" dirty="0" smtClean="0"/>
              <a:t>        }</a:t>
            </a:r>
          </a:p>
          <a:p>
            <a:r>
              <a:rPr lang="es-VE" dirty="0" smtClean="0"/>
              <a:t>        .</a:t>
            </a:r>
            <a:r>
              <a:rPr lang="es-VE" dirty="0" err="1" smtClean="0"/>
              <a:t>form-group</a:t>
            </a:r>
            <a:r>
              <a:rPr lang="es-VE" dirty="0" smtClean="0"/>
              <a:t> {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margin-bottom</a:t>
            </a:r>
            <a:r>
              <a:rPr lang="es-VE" dirty="0" smtClean="0"/>
              <a:t>: 15px;</a:t>
            </a:r>
          </a:p>
          <a:p>
            <a:r>
              <a:rPr lang="es-VE" dirty="0" smtClean="0"/>
              <a:t>        }</a:t>
            </a:r>
          </a:p>
        </p:txBody>
      </p:sp>
    </p:spTree>
    <p:extLst>
      <p:ext uri="{BB962C8B-B14F-4D97-AF65-F5344CB8AC3E}">
        <p14:creationId xmlns:p14="http://schemas.microsoft.com/office/powerpoint/2010/main" val="3970642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108764"/>
            <a:ext cx="6743700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 smtClean="0"/>
              <a:t> </a:t>
            </a:r>
            <a:r>
              <a:rPr lang="es-VE" dirty="0" err="1" smtClean="0"/>
              <a:t>label</a:t>
            </a:r>
            <a:r>
              <a:rPr lang="es-VE" dirty="0" smtClean="0"/>
              <a:t> {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display</a:t>
            </a:r>
            <a:r>
              <a:rPr lang="es-VE" dirty="0" smtClean="0"/>
              <a:t>: block;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margin-bottom</a:t>
            </a:r>
            <a:r>
              <a:rPr lang="es-VE" dirty="0" smtClean="0"/>
              <a:t>: 5px;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font-weight</a:t>
            </a:r>
            <a:r>
              <a:rPr lang="es-VE" dirty="0" smtClean="0"/>
              <a:t>: </a:t>
            </a:r>
            <a:r>
              <a:rPr lang="es-VE" dirty="0" err="1" smtClean="0"/>
              <a:t>bold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      color: #333;</a:t>
            </a:r>
          </a:p>
          <a:p>
            <a:r>
              <a:rPr lang="es-VE" dirty="0" smtClean="0"/>
              <a:t>        }</a:t>
            </a:r>
          </a:p>
          <a:p>
            <a:r>
              <a:rPr lang="es-VE" dirty="0" smtClean="0"/>
              <a:t>        input[</a:t>
            </a:r>
            <a:r>
              <a:rPr lang="es-VE" dirty="0" err="1" smtClean="0"/>
              <a:t>type</a:t>
            </a:r>
            <a:r>
              <a:rPr lang="es-VE" dirty="0" smtClean="0"/>
              <a:t>="</a:t>
            </a:r>
            <a:r>
              <a:rPr lang="es-VE" dirty="0" err="1" smtClean="0"/>
              <a:t>text</a:t>
            </a:r>
            <a:r>
              <a:rPr lang="es-VE" dirty="0" smtClean="0"/>
              <a:t>"] {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width</a:t>
            </a:r>
            <a:r>
              <a:rPr lang="es-VE" dirty="0" smtClean="0"/>
              <a:t>: 100%;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padding</a:t>
            </a:r>
            <a:r>
              <a:rPr lang="es-VE" dirty="0" smtClean="0"/>
              <a:t>: 10px;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border</a:t>
            </a:r>
            <a:r>
              <a:rPr lang="es-VE" dirty="0" smtClean="0"/>
              <a:t>: 1px </a:t>
            </a:r>
            <a:r>
              <a:rPr lang="es-VE" dirty="0" err="1" smtClean="0"/>
              <a:t>solid</a:t>
            </a:r>
            <a:r>
              <a:rPr lang="es-VE" dirty="0" smtClean="0"/>
              <a:t> #ccc;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border-radius</a:t>
            </a:r>
            <a:r>
              <a:rPr lang="es-VE" dirty="0" smtClean="0"/>
              <a:t>: 4px;</a:t>
            </a:r>
          </a:p>
          <a:p>
            <a:r>
              <a:rPr lang="es-VE" dirty="0" smtClean="0"/>
              <a:t>            box-</a:t>
            </a:r>
            <a:r>
              <a:rPr lang="es-VE" dirty="0" err="1" smtClean="0"/>
              <a:t>sizing</a:t>
            </a:r>
            <a:r>
              <a:rPr lang="es-VE" dirty="0" smtClean="0"/>
              <a:t>: </a:t>
            </a:r>
            <a:r>
              <a:rPr lang="es-VE" dirty="0" err="1" smtClean="0"/>
              <a:t>border</a:t>
            </a:r>
            <a:r>
              <a:rPr lang="es-VE" dirty="0" smtClean="0"/>
              <a:t>-box;</a:t>
            </a:r>
          </a:p>
          <a:p>
            <a:r>
              <a:rPr lang="es-VE" dirty="0" smtClean="0"/>
              <a:t>        }</a:t>
            </a:r>
          </a:p>
          <a:p>
            <a:r>
              <a:rPr lang="es-VE" dirty="0" smtClean="0"/>
              <a:t>        </a:t>
            </a:r>
            <a:r>
              <a:rPr lang="es-VE" dirty="0" err="1" smtClean="0"/>
              <a:t>button</a:t>
            </a:r>
            <a:r>
              <a:rPr lang="es-VE" dirty="0" smtClean="0"/>
              <a:t> {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width</a:t>
            </a:r>
            <a:r>
              <a:rPr lang="es-VE" dirty="0" smtClean="0"/>
              <a:t>: 100%;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padding</a:t>
            </a:r>
            <a:r>
              <a:rPr lang="es-VE" dirty="0" smtClean="0"/>
              <a:t>: 10px;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background</a:t>
            </a:r>
            <a:r>
              <a:rPr lang="es-VE" dirty="0" smtClean="0"/>
              <a:t>-color: #007BFF;</a:t>
            </a:r>
          </a:p>
          <a:p>
            <a:r>
              <a:rPr lang="es-VE" dirty="0" smtClean="0"/>
              <a:t>            color: </a:t>
            </a:r>
            <a:r>
              <a:rPr lang="es-VE" dirty="0" err="1" smtClean="0"/>
              <a:t>white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border</a:t>
            </a:r>
            <a:r>
              <a:rPr lang="es-VE" dirty="0" smtClean="0"/>
              <a:t>: </a:t>
            </a:r>
            <a:r>
              <a:rPr lang="es-VE" dirty="0" err="1" smtClean="0"/>
              <a:t>none</a:t>
            </a:r>
            <a:r>
              <a:rPr lang="es-VE" dirty="0" smtClean="0"/>
              <a:t>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border-radius</a:t>
            </a:r>
            <a:r>
              <a:rPr lang="es-VE" dirty="0" smtClean="0"/>
              <a:t>: 4px;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font-size</a:t>
            </a:r>
            <a:r>
              <a:rPr lang="es-VE" dirty="0" smtClean="0"/>
              <a:t>: 16px;</a:t>
            </a:r>
          </a:p>
          <a:p>
            <a:r>
              <a:rPr lang="es-VE" dirty="0" smtClean="0"/>
              <a:t>            cursor: pointer;</a:t>
            </a:r>
          </a:p>
          <a:p>
            <a:r>
              <a:rPr lang="es-VE" dirty="0" smtClean="0"/>
              <a:t>        }</a:t>
            </a:r>
          </a:p>
          <a:p>
            <a:r>
              <a:rPr lang="es-VE" dirty="0" smtClean="0"/>
              <a:t>        </a:t>
            </a:r>
            <a:r>
              <a:rPr lang="es-VE" dirty="0" err="1" smtClean="0"/>
              <a:t>button:hover</a:t>
            </a:r>
            <a:r>
              <a:rPr lang="es-VE" dirty="0" smtClean="0"/>
              <a:t> {</a:t>
            </a:r>
          </a:p>
          <a:p>
            <a:r>
              <a:rPr lang="es-VE" dirty="0" smtClean="0"/>
              <a:t>            </a:t>
            </a:r>
            <a:r>
              <a:rPr lang="es-VE" dirty="0" err="1" smtClean="0"/>
              <a:t>background</a:t>
            </a:r>
            <a:r>
              <a:rPr lang="es-VE" dirty="0" smtClean="0"/>
              <a:t>-color: #0056b3;</a:t>
            </a:r>
          </a:p>
          <a:p>
            <a:r>
              <a:rPr lang="es-VE" dirty="0" smtClean="0"/>
              <a:t>        }</a:t>
            </a:r>
          </a:p>
          <a:p>
            <a:r>
              <a:rPr lang="es-VE" dirty="0" smtClean="0"/>
              <a:t>    &lt;/</a:t>
            </a:r>
            <a:r>
              <a:rPr lang="es-VE" dirty="0" err="1" smtClean="0"/>
              <a:t>style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&lt;/head&gt;</a:t>
            </a:r>
          </a:p>
        </p:txBody>
      </p:sp>
    </p:spTree>
    <p:extLst>
      <p:ext uri="{BB962C8B-B14F-4D97-AF65-F5344CB8AC3E}">
        <p14:creationId xmlns:p14="http://schemas.microsoft.com/office/powerpoint/2010/main" val="2150361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5760" y="227618"/>
            <a:ext cx="62865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 smtClean="0"/>
              <a:t>&lt;</a:t>
            </a:r>
            <a:r>
              <a:rPr lang="es-VE" dirty="0" err="1" smtClean="0"/>
              <a:t>body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  &lt;</a:t>
            </a:r>
            <a:r>
              <a:rPr lang="es-VE" dirty="0" err="1" smtClean="0"/>
              <a:t>marquee</a:t>
            </a:r>
            <a:r>
              <a:rPr lang="es-VE" dirty="0" smtClean="0"/>
              <a:t> </a:t>
            </a:r>
            <a:r>
              <a:rPr lang="es-VE" dirty="0" err="1" smtClean="0"/>
              <a:t>background</a:t>
            </a:r>
            <a:r>
              <a:rPr lang="es-VE" dirty="0" smtClean="0"/>
              <a:t>-color="blue"&gt;&lt;</a:t>
            </a:r>
            <a:r>
              <a:rPr lang="es-VE" dirty="0" err="1" smtClean="0"/>
              <a:t>font</a:t>
            </a:r>
            <a:r>
              <a:rPr lang="es-VE" dirty="0" smtClean="0"/>
              <a:t> color="</a:t>
            </a:r>
            <a:r>
              <a:rPr lang="es-VE" dirty="0" err="1" smtClean="0"/>
              <a:t>white</a:t>
            </a:r>
            <a:r>
              <a:rPr lang="es-VE" dirty="0" smtClean="0"/>
              <a:t>"&gt; BIENVENIDOS &lt;/</a:t>
            </a:r>
            <a:r>
              <a:rPr lang="es-VE" dirty="0" err="1" smtClean="0"/>
              <a:t>font</a:t>
            </a:r>
            <a:r>
              <a:rPr lang="es-VE" dirty="0" smtClean="0"/>
              <a:t>&gt;&lt;/</a:t>
            </a:r>
            <a:r>
              <a:rPr lang="es-VE" dirty="0" err="1" smtClean="0"/>
              <a:t>marquee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  &lt;div </a:t>
            </a:r>
            <a:r>
              <a:rPr lang="es-VE" dirty="0" err="1" smtClean="0"/>
              <a:t>class</a:t>
            </a:r>
            <a:r>
              <a:rPr lang="es-VE" dirty="0" smtClean="0"/>
              <a:t>="</a:t>
            </a:r>
            <a:r>
              <a:rPr lang="es-VE" dirty="0" err="1" smtClean="0"/>
              <a:t>form-container</a:t>
            </a:r>
            <a:r>
              <a:rPr lang="es-VE" dirty="0" smtClean="0"/>
              <a:t>"&gt;</a:t>
            </a:r>
          </a:p>
          <a:p>
            <a:r>
              <a:rPr lang="es-VE" dirty="0" smtClean="0"/>
              <a:t>        &lt;!-- El atributo '</a:t>
            </a:r>
            <a:r>
              <a:rPr lang="es-VE" dirty="0" err="1" smtClean="0"/>
              <a:t>action</a:t>
            </a:r>
            <a:r>
              <a:rPr lang="es-VE" dirty="0" smtClean="0"/>
              <a:t>' es a dónde se enviarán los datos y '</a:t>
            </a:r>
            <a:r>
              <a:rPr lang="es-VE" dirty="0" err="1" smtClean="0"/>
              <a:t>method</a:t>
            </a:r>
            <a:r>
              <a:rPr lang="es-VE" dirty="0" smtClean="0"/>
              <a:t>' cómo se enviarán --&gt;</a:t>
            </a:r>
          </a:p>
          <a:p>
            <a:r>
              <a:rPr lang="es-VE" dirty="0" smtClean="0"/>
              <a:t>        &lt;</a:t>
            </a:r>
            <a:r>
              <a:rPr lang="es-VE" dirty="0" err="1" smtClean="0"/>
              <a:t>form</a:t>
            </a:r>
            <a:r>
              <a:rPr lang="es-VE" dirty="0" smtClean="0"/>
              <a:t> </a:t>
            </a:r>
            <a:r>
              <a:rPr lang="es-VE" dirty="0" err="1" smtClean="0"/>
              <a:t>action</a:t>
            </a:r>
            <a:r>
              <a:rPr lang="es-VE" dirty="0" smtClean="0"/>
              <a:t>="#" </a:t>
            </a:r>
            <a:r>
              <a:rPr lang="es-VE" dirty="0" err="1" smtClean="0"/>
              <a:t>method</a:t>
            </a:r>
            <a:r>
              <a:rPr lang="es-VE" dirty="0" smtClean="0"/>
              <a:t>="POST"&gt;</a:t>
            </a:r>
          </a:p>
          <a:p>
            <a:r>
              <a:rPr lang="es-VE" dirty="0" smtClean="0"/>
              <a:t>            &lt;div </a:t>
            </a:r>
            <a:r>
              <a:rPr lang="es-VE" dirty="0" err="1" smtClean="0"/>
              <a:t>class</a:t>
            </a:r>
            <a:r>
              <a:rPr lang="es-VE" dirty="0" smtClean="0"/>
              <a:t>="</a:t>
            </a:r>
            <a:r>
              <a:rPr lang="es-VE" dirty="0" err="1" smtClean="0"/>
              <a:t>form-group</a:t>
            </a:r>
            <a:r>
              <a:rPr lang="es-VE" dirty="0" smtClean="0"/>
              <a:t>"&gt;</a:t>
            </a:r>
          </a:p>
          <a:p>
            <a:r>
              <a:rPr lang="es-VE" dirty="0" smtClean="0"/>
              <a:t>                &lt;</a:t>
            </a:r>
            <a:r>
              <a:rPr lang="es-VE" dirty="0" err="1" smtClean="0"/>
              <a:t>label</a:t>
            </a:r>
            <a:r>
              <a:rPr lang="es-VE" dirty="0" smtClean="0"/>
              <a:t> </a:t>
            </a:r>
            <a:r>
              <a:rPr lang="es-VE" dirty="0" err="1" smtClean="0"/>
              <a:t>prejudices</a:t>
            </a:r>
            <a:r>
              <a:rPr lang="es-VE" dirty="0" smtClean="0"/>
              <a:t> </a:t>
            </a:r>
            <a:r>
              <a:rPr lang="es-VE" dirty="0" err="1" smtClean="0"/>
              <a:t>for</a:t>
            </a:r>
            <a:r>
              <a:rPr lang="es-VE" dirty="0" smtClean="0"/>
              <a:t>="nombre"&gt;Introduce tu nombre:&lt;/</a:t>
            </a:r>
            <a:r>
              <a:rPr lang="es-VE" dirty="0" err="1" smtClean="0"/>
              <a:t>label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              &lt;input </a:t>
            </a:r>
            <a:r>
              <a:rPr lang="es-VE" dirty="0" err="1" smtClean="0"/>
              <a:t>type</a:t>
            </a:r>
            <a:r>
              <a:rPr lang="es-VE" dirty="0" smtClean="0"/>
              <a:t>="</a:t>
            </a:r>
            <a:r>
              <a:rPr lang="es-VE" dirty="0" err="1" smtClean="0"/>
              <a:t>text</a:t>
            </a:r>
            <a:r>
              <a:rPr lang="es-VE" dirty="0" smtClean="0"/>
              <a:t>" id="nombre" </a:t>
            </a:r>
            <a:r>
              <a:rPr lang="es-VE" dirty="0" err="1" smtClean="0"/>
              <a:t>name</a:t>
            </a:r>
            <a:r>
              <a:rPr lang="es-VE" dirty="0" smtClean="0"/>
              <a:t>="nombre" </a:t>
            </a:r>
            <a:r>
              <a:rPr lang="es-VE" dirty="0" err="1" smtClean="0"/>
              <a:t>placeholder</a:t>
            </a:r>
            <a:r>
              <a:rPr lang="es-VE" dirty="0" smtClean="0"/>
              <a:t>="Ej. Juan Pérez" </a:t>
            </a:r>
            <a:r>
              <a:rPr lang="es-VE" dirty="0" err="1" smtClean="0"/>
              <a:t>required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          &lt;/div&gt;</a:t>
            </a:r>
          </a:p>
          <a:p>
            <a:r>
              <a:rPr lang="es-VE" dirty="0" smtClean="0"/>
              <a:t>            &lt;</a:t>
            </a:r>
            <a:r>
              <a:rPr lang="es-VE" dirty="0" err="1" smtClean="0"/>
              <a:t>button</a:t>
            </a:r>
            <a:r>
              <a:rPr lang="es-VE" dirty="0" smtClean="0"/>
              <a:t> </a:t>
            </a:r>
            <a:r>
              <a:rPr lang="es-VE" dirty="0" err="1" smtClean="0"/>
              <a:t>type</a:t>
            </a:r>
            <a:r>
              <a:rPr lang="es-VE" dirty="0" smtClean="0"/>
              <a:t>="</a:t>
            </a:r>
            <a:r>
              <a:rPr lang="es-VE" dirty="0" err="1" smtClean="0"/>
              <a:t>submit</a:t>
            </a:r>
            <a:r>
              <a:rPr lang="es-VE" dirty="0" smtClean="0"/>
              <a:t>"&gt;Enviar &lt;/</a:t>
            </a:r>
            <a:r>
              <a:rPr lang="es-VE" dirty="0" err="1" smtClean="0"/>
              <a:t>button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      &lt;/</a:t>
            </a:r>
            <a:r>
              <a:rPr lang="es-VE" dirty="0" err="1" smtClean="0"/>
              <a:t>form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    &lt;/div&gt;</a:t>
            </a:r>
          </a:p>
          <a:p>
            <a:endParaRPr lang="es-VE" dirty="0" smtClean="0"/>
          </a:p>
          <a:p>
            <a:r>
              <a:rPr lang="es-VE" dirty="0" smtClean="0"/>
              <a:t>&lt;/</a:t>
            </a:r>
            <a:r>
              <a:rPr lang="es-VE" dirty="0" err="1" smtClean="0"/>
              <a:t>body</a:t>
            </a:r>
            <a:r>
              <a:rPr lang="es-VE" dirty="0" smtClean="0"/>
              <a:t>&gt;</a:t>
            </a:r>
          </a:p>
          <a:p>
            <a:r>
              <a:rPr lang="es-VE" dirty="0" smtClean="0"/>
              <a:t>&lt;/</a:t>
            </a:r>
            <a:r>
              <a:rPr lang="es-VE" dirty="0" err="1" smtClean="0"/>
              <a:t>html</a:t>
            </a:r>
            <a:r>
              <a:rPr lang="es-VE" dirty="0" smtClean="0"/>
              <a:t>&gt;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475598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28857" y="0"/>
            <a:ext cx="31911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Reto No. 3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74321" y="1508760"/>
            <a:ext cx="65836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/>
              <a:t>CREAR OTRA PAGINA WEB (file new) LLAMADA “MENU.HTML” DICHA PAGINA DEBE TENER UNA IMAGEN EN EL CENTRO, UNA LINEA DE COLOR AZUL DEBAJO LUEGO SU NOMBRE CENTRADO</a:t>
            </a:r>
          </a:p>
          <a:p>
            <a:r>
              <a:rPr lang="es-VE" dirty="0" smtClean="0"/>
              <a:t>MAS ABAJO DEBE CONTENER 2 VÍNCULOS UNO QUE NOS LLEVE AL FORMULARIO Y EL OTRO A CAMBIANTE.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4029332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823</Words>
  <Application>Microsoft Office PowerPoint</Application>
  <PresentationFormat>Carta (216 x 279 mm)</PresentationFormat>
  <Paragraphs>130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Camoruco Robotica</dc:creator>
  <cp:lastModifiedBy>Camoruco Robotica</cp:lastModifiedBy>
  <cp:revision>4</cp:revision>
  <dcterms:created xsi:type="dcterms:W3CDTF">2026-05-19T14:31:03Z</dcterms:created>
  <dcterms:modified xsi:type="dcterms:W3CDTF">2026-05-19T15:03:01Z</dcterms:modified>
</cp:coreProperties>
</file>