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660"/>
  </p:normalViewPr>
  <p:slideViewPr>
    <p:cSldViewPr snapToGrid="0" showGuides="1">
      <p:cViewPr varScale="1">
        <p:scale>
          <a:sx n="101" d="100"/>
          <a:sy n="101" d="100"/>
        </p:scale>
        <p:origin x="138" y="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V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B3F4-AB27-45C1-A3BE-5330C8EC1754}" type="datetimeFigureOut">
              <a:rPr lang="es-VE" smtClean="0"/>
              <a:t>25/5/2026</a:t>
            </a:fld>
            <a:endParaRPr lang="es-V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8A19D-74E7-41AD-A1EA-1C5531EA0400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899211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B3F4-AB27-45C1-A3BE-5330C8EC1754}" type="datetimeFigureOut">
              <a:rPr lang="es-VE" smtClean="0"/>
              <a:t>25/5/2026</a:t>
            </a:fld>
            <a:endParaRPr lang="es-V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8A19D-74E7-41AD-A1EA-1C5531EA0400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899792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B3F4-AB27-45C1-A3BE-5330C8EC1754}" type="datetimeFigureOut">
              <a:rPr lang="es-VE" smtClean="0"/>
              <a:t>25/5/2026</a:t>
            </a:fld>
            <a:endParaRPr lang="es-V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8A19D-74E7-41AD-A1EA-1C5531EA0400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685184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B3F4-AB27-45C1-A3BE-5330C8EC1754}" type="datetimeFigureOut">
              <a:rPr lang="es-VE" smtClean="0"/>
              <a:t>25/5/2026</a:t>
            </a:fld>
            <a:endParaRPr lang="es-V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8A19D-74E7-41AD-A1EA-1C5531EA0400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4214544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B3F4-AB27-45C1-A3BE-5330C8EC1754}" type="datetimeFigureOut">
              <a:rPr lang="es-VE" smtClean="0"/>
              <a:t>25/5/2026</a:t>
            </a:fld>
            <a:endParaRPr lang="es-V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8A19D-74E7-41AD-A1EA-1C5531EA0400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827177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B3F4-AB27-45C1-A3BE-5330C8EC1754}" type="datetimeFigureOut">
              <a:rPr lang="es-VE" smtClean="0"/>
              <a:t>25/5/2026</a:t>
            </a:fld>
            <a:endParaRPr lang="es-V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8A19D-74E7-41AD-A1EA-1C5531EA0400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34027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B3F4-AB27-45C1-A3BE-5330C8EC1754}" type="datetimeFigureOut">
              <a:rPr lang="es-VE" smtClean="0"/>
              <a:t>25/5/2026</a:t>
            </a:fld>
            <a:endParaRPr lang="es-VE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8A19D-74E7-41AD-A1EA-1C5531EA0400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992447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B3F4-AB27-45C1-A3BE-5330C8EC1754}" type="datetimeFigureOut">
              <a:rPr lang="es-VE" smtClean="0"/>
              <a:t>25/5/2026</a:t>
            </a:fld>
            <a:endParaRPr lang="es-V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8A19D-74E7-41AD-A1EA-1C5531EA0400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226423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B3F4-AB27-45C1-A3BE-5330C8EC1754}" type="datetimeFigureOut">
              <a:rPr lang="es-VE" smtClean="0"/>
              <a:t>25/5/2026</a:t>
            </a:fld>
            <a:endParaRPr lang="es-VE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8A19D-74E7-41AD-A1EA-1C5531EA0400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4203292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B3F4-AB27-45C1-A3BE-5330C8EC1754}" type="datetimeFigureOut">
              <a:rPr lang="es-VE" smtClean="0"/>
              <a:t>25/5/2026</a:t>
            </a:fld>
            <a:endParaRPr lang="es-V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8A19D-74E7-41AD-A1EA-1C5531EA0400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873776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V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B3F4-AB27-45C1-A3BE-5330C8EC1754}" type="datetimeFigureOut">
              <a:rPr lang="es-VE" smtClean="0"/>
              <a:t>25/5/2026</a:t>
            </a:fld>
            <a:endParaRPr lang="es-V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8A19D-74E7-41AD-A1EA-1C5531EA0400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131657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EB3F4-AB27-45C1-A3BE-5330C8EC1754}" type="datetimeFigureOut">
              <a:rPr lang="es-VE" smtClean="0"/>
              <a:t>25/5/2026</a:t>
            </a:fld>
            <a:endParaRPr lang="es-V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8A19D-74E7-41AD-A1EA-1C5531EA0400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983513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875" y="-31751"/>
            <a:ext cx="9863138" cy="657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8507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Camoruco Robotica</dc:creator>
  <cp:lastModifiedBy>Camoruco Robotica</cp:lastModifiedBy>
  <cp:revision>1</cp:revision>
  <dcterms:created xsi:type="dcterms:W3CDTF">2026-05-25T15:09:47Z</dcterms:created>
  <dcterms:modified xsi:type="dcterms:W3CDTF">2026-05-25T15:10:01Z</dcterms:modified>
</cp:coreProperties>
</file>