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2" r:id="rId3"/>
    <p:sldId id="263" r:id="rId4"/>
    <p:sldId id="264" r:id="rId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529" autoAdjust="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08F340-2088-44BB-8ED7-3D8CA093D8CF}" type="datetime1">
              <a:rPr lang="es-ES" smtClean="0"/>
              <a:t>20/05/2026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097521-A99F-4338-BA65-8121DD1D8F63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i="1" dirty="0">
                <a:latin typeface="Arial" pitchFamily="34" charset="0"/>
                <a:cs typeface="Arial" pitchFamily="34" charset="0"/>
              </a:rPr>
              <a:t>Para cambiar la imagen de esta diapositiva, seleccione la imagen y elimínela. Después, haga clic en el icono Imágenes del marcador de posición para insertar su propia imagen.</a:t>
            </a: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005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es-ES" sz="1800" noProof="0" dirty="0"/>
          </a:p>
        </p:txBody>
      </p:sp>
      <p:sp>
        <p:nvSpPr>
          <p:cNvPr id="7" name="Forma libre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8" name="Forma libre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53C4C5-1A91-4DD5-876D-7FD06AD5DCDF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1" name="Rectángulo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12" name="Rectángulo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8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texto 3"/>
          <p:cNvSpPr>
            <a:spLocks noGrp="1"/>
          </p:cNvSpPr>
          <p:nvPr>
            <p:ph type="body" sz="half" idx="14" hasCustomPrompt="1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71DCB1-EDC2-4F46-9464-E3A266B120DF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7A7A6C-D0B2-4914-965E-06ACC5F99020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10A580-6A6D-4606-A8C1-2EDABCAC7FFA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70C18-3C4E-4264-B3DE-9642F27A7121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11" name="Forma libre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2" name="Forma libre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sz="1800" noProof="0" dirty="0"/>
          </a:p>
        </p:txBody>
      </p:sp>
      <p:sp>
        <p:nvSpPr>
          <p:cNvPr id="8" name="Forma libre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9" name="Forma lib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10" name="Forma libre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es-ES" sz="1800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14489-3716-4F2B-9EA3-68264DA40C3B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49DA12-7EA2-4F24-BBA4-DC3176F3C47D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45CB-24BB-47BC-B049-FE8587516479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227ED3-0CC8-42FA-BA49-1120E1EE5049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dirty="0" smtClean="0"/>
              <a:t>Haga clic para editar los estilos de texto maestro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9F5478-835E-4E07-86D2-2B2850CB71F4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editar los estilos de texto maestro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85EBF0-18CA-49C8-8074-1D88E0872D45}" type="datetime1">
              <a:rPr lang="es-ES" noProof="0" smtClean="0"/>
              <a:t>20/05/2026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tricool.com/es/prompts-para-crear-contenido-con-inteligencia-artificial/" TargetMode="External"/><Relationship Id="rId7" Type="http://schemas.openxmlformats.org/officeDocument/2006/relationships/hyperlink" Target="https://www.dataiads.io/es/blog/gpt-4-1-prompt-engineering-guide" TargetMode="External"/><Relationship Id="rId2" Type="http://schemas.openxmlformats.org/officeDocument/2006/relationships/hyperlink" Target="https://www.dreamhost.com/blog/es/tecnicas-prompt-gpt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latzi.com/cursos/gemini/prompting-efectivo-mejora-las-respuestas/" TargetMode="External"/><Relationship Id="rId5" Type="http://schemas.openxmlformats.org/officeDocument/2006/relationships/hyperlink" Target="https://uy.aprender21.com/blog/mejores-prompts-para-trabajar-productividad" TargetMode="External"/><Relationship Id="rId4" Type="http://schemas.openxmlformats.org/officeDocument/2006/relationships/hyperlink" Target="https://reataxonomia.cl/guia-de-promp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EL MUNDO DE LA INTELIGENCIA ARTIFICIAL</a:t>
            </a:r>
            <a:endParaRPr lang="es-ES" dirty="0"/>
          </a:p>
        </p:txBody>
      </p:sp>
      <p:pic>
        <p:nvPicPr>
          <p:cNvPr id="5" name="Marcador de posición de imagen 4" descr="Calle de una ciudad con desenfoque de movimiento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/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LAS IA ¿SOLUCIÓN O PROBLEMAS?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657350" y="652462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b="1" dirty="0" smtClean="0"/>
              <a:t>NAGUANAGUA MAYO 2026</a:t>
            </a:r>
            <a:endParaRPr lang="es-VE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59" b="77934" l="9959" r="788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225" y="-127542"/>
            <a:ext cx="2295845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blob:https://web.whatsapp.com/afa69dd5-28ff-4b2b-b762-c8c902d4f3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7" name="Rectángulo 6"/>
          <p:cNvSpPr/>
          <p:nvPr/>
        </p:nvSpPr>
        <p:spPr>
          <a:xfrm>
            <a:off x="1" y="2456377"/>
            <a:ext cx="9278445" cy="4439723"/>
          </a:xfrm>
          <a:custGeom>
            <a:avLst/>
            <a:gdLst>
              <a:gd name="connsiteX0" fmla="*/ 0 w 9258300"/>
              <a:gd name="connsiteY0" fmla="*/ 0 h 3743325"/>
              <a:gd name="connsiteX1" fmla="*/ 9258300 w 9258300"/>
              <a:gd name="connsiteY1" fmla="*/ 0 h 3743325"/>
              <a:gd name="connsiteX2" fmla="*/ 9258300 w 9258300"/>
              <a:gd name="connsiteY2" fmla="*/ 3743325 h 3743325"/>
              <a:gd name="connsiteX3" fmla="*/ 0 w 9258300"/>
              <a:gd name="connsiteY3" fmla="*/ 3743325 h 3743325"/>
              <a:gd name="connsiteX4" fmla="*/ 0 w 9258300"/>
              <a:gd name="connsiteY4" fmla="*/ 0 h 3743325"/>
              <a:gd name="connsiteX0" fmla="*/ 0 w 9258300"/>
              <a:gd name="connsiteY0" fmla="*/ 152400 h 3895725"/>
              <a:gd name="connsiteX1" fmla="*/ 8753475 w 9258300"/>
              <a:gd name="connsiteY1" fmla="*/ 0 h 3895725"/>
              <a:gd name="connsiteX2" fmla="*/ 9258300 w 9258300"/>
              <a:gd name="connsiteY2" fmla="*/ 3895725 h 3895725"/>
              <a:gd name="connsiteX3" fmla="*/ 0 w 9258300"/>
              <a:gd name="connsiteY3" fmla="*/ 3895725 h 3895725"/>
              <a:gd name="connsiteX4" fmla="*/ 0 w 9258300"/>
              <a:gd name="connsiteY4" fmla="*/ 152400 h 3895725"/>
              <a:gd name="connsiteX0" fmla="*/ 0 w 9258300"/>
              <a:gd name="connsiteY0" fmla="*/ 152400 h 3895725"/>
              <a:gd name="connsiteX1" fmla="*/ 8753475 w 9258300"/>
              <a:gd name="connsiteY1" fmla="*/ 0 h 3895725"/>
              <a:gd name="connsiteX2" fmla="*/ 9258300 w 9258300"/>
              <a:gd name="connsiteY2" fmla="*/ 3895725 h 3895725"/>
              <a:gd name="connsiteX3" fmla="*/ 0 w 9258300"/>
              <a:gd name="connsiteY3" fmla="*/ 3895725 h 3895725"/>
              <a:gd name="connsiteX4" fmla="*/ 0 w 9258300"/>
              <a:gd name="connsiteY4" fmla="*/ 152400 h 3895725"/>
              <a:gd name="connsiteX0" fmla="*/ 0 w 9258300"/>
              <a:gd name="connsiteY0" fmla="*/ 152400 h 3895725"/>
              <a:gd name="connsiteX1" fmla="*/ 8753475 w 9258300"/>
              <a:gd name="connsiteY1" fmla="*/ 0 h 3895725"/>
              <a:gd name="connsiteX2" fmla="*/ 9258300 w 9258300"/>
              <a:gd name="connsiteY2" fmla="*/ 3895725 h 3895725"/>
              <a:gd name="connsiteX3" fmla="*/ 0 w 9258300"/>
              <a:gd name="connsiteY3" fmla="*/ 3895725 h 3895725"/>
              <a:gd name="connsiteX4" fmla="*/ 0 w 9258300"/>
              <a:gd name="connsiteY4" fmla="*/ 152400 h 3895725"/>
              <a:gd name="connsiteX0" fmla="*/ 0 w 9258300"/>
              <a:gd name="connsiteY0" fmla="*/ 152400 h 3895725"/>
              <a:gd name="connsiteX1" fmla="*/ 8753475 w 9258300"/>
              <a:gd name="connsiteY1" fmla="*/ 0 h 3895725"/>
              <a:gd name="connsiteX2" fmla="*/ 9258300 w 9258300"/>
              <a:gd name="connsiteY2" fmla="*/ 3895725 h 3895725"/>
              <a:gd name="connsiteX3" fmla="*/ 0 w 9258300"/>
              <a:gd name="connsiteY3" fmla="*/ 3895725 h 3895725"/>
              <a:gd name="connsiteX4" fmla="*/ 0 w 9258300"/>
              <a:gd name="connsiteY4" fmla="*/ 152400 h 3895725"/>
              <a:gd name="connsiteX0" fmla="*/ 0 w 9010206"/>
              <a:gd name="connsiteY0" fmla="*/ 152400 h 3933825"/>
              <a:gd name="connsiteX1" fmla="*/ 8753475 w 9010206"/>
              <a:gd name="connsiteY1" fmla="*/ 0 h 3933825"/>
              <a:gd name="connsiteX2" fmla="*/ 8524875 w 9010206"/>
              <a:gd name="connsiteY2" fmla="*/ 3933825 h 3933825"/>
              <a:gd name="connsiteX3" fmla="*/ 0 w 9010206"/>
              <a:gd name="connsiteY3" fmla="*/ 3895725 h 3933825"/>
              <a:gd name="connsiteX4" fmla="*/ 0 w 9010206"/>
              <a:gd name="connsiteY4" fmla="*/ 152400 h 3933825"/>
              <a:gd name="connsiteX0" fmla="*/ 0 w 9030343"/>
              <a:gd name="connsiteY0" fmla="*/ 152400 h 3933825"/>
              <a:gd name="connsiteX1" fmla="*/ 8753475 w 9030343"/>
              <a:gd name="connsiteY1" fmla="*/ 0 h 3933825"/>
              <a:gd name="connsiteX2" fmla="*/ 8524875 w 9030343"/>
              <a:gd name="connsiteY2" fmla="*/ 3933825 h 3933825"/>
              <a:gd name="connsiteX3" fmla="*/ 0 w 9030343"/>
              <a:gd name="connsiteY3" fmla="*/ 3895725 h 3933825"/>
              <a:gd name="connsiteX4" fmla="*/ 0 w 9030343"/>
              <a:gd name="connsiteY4" fmla="*/ 152400 h 3933825"/>
              <a:gd name="connsiteX0" fmla="*/ 0 w 9133437"/>
              <a:gd name="connsiteY0" fmla="*/ 66675 h 3848100"/>
              <a:gd name="connsiteX1" fmla="*/ 8877300 w 9133437"/>
              <a:gd name="connsiteY1" fmla="*/ 0 h 3848100"/>
              <a:gd name="connsiteX2" fmla="*/ 8524875 w 9133437"/>
              <a:gd name="connsiteY2" fmla="*/ 3848100 h 3848100"/>
              <a:gd name="connsiteX3" fmla="*/ 0 w 9133437"/>
              <a:gd name="connsiteY3" fmla="*/ 3810000 h 3848100"/>
              <a:gd name="connsiteX4" fmla="*/ 0 w 9133437"/>
              <a:gd name="connsiteY4" fmla="*/ 66675 h 3848100"/>
              <a:gd name="connsiteX0" fmla="*/ 0 w 9173888"/>
              <a:gd name="connsiteY0" fmla="*/ 47625 h 3829050"/>
              <a:gd name="connsiteX1" fmla="*/ 8924925 w 9173888"/>
              <a:gd name="connsiteY1" fmla="*/ 0 h 3829050"/>
              <a:gd name="connsiteX2" fmla="*/ 8524875 w 9173888"/>
              <a:gd name="connsiteY2" fmla="*/ 3829050 h 3829050"/>
              <a:gd name="connsiteX3" fmla="*/ 0 w 9173888"/>
              <a:gd name="connsiteY3" fmla="*/ 3790950 h 3829050"/>
              <a:gd name="connsiteX4" fmla="*/ 0 w 9173888"/>
              <a:gd name="connsiteY4" fmla="*/ 47625 h 3829050"/>
              <a:gd name="connsiteX0" fmla="*/ 0 w 9278445"/>
              <a:gd name="connsiteY0" fmla="*/ 47625 h 3829050"/>
              <a:gd name="connsiteX1" fmla="*/ 8924925 w 9278445"/>
              <a:gd name="connsiteY1" fmla="*/ 0 h 3829050"/>
              <a:gd name="connsiteX2" fmla="*/ 8524875 w 9278445"/>
              <a:gd name="connsiteY2" fmla="*/ 3829050 h 3829050"/>
              <a:gd name="connsiteX3" fmla="*/ 0 w 9278445"/>
              <a:gd name="connsiteY3" fmla="*/ 3790950 h 3829050"/>
              <a:gd name="connsiteX4" fmla="*/ 0 w 9278445"/>
              <a:gd name="connsiteY4" fmla="*/ 47625 h 3829050"/>
              <a:gd name="connsiteX0" fmla="*/ 0 w 9278445"/>
              <a:gd name="connsiteY0" fmla="*/ 47625 h 3829050"/>
              <a:gd name="connsiteX1" fmla="*/ 8924925 w 9278445"/>
              <a:gd name="connsiteY1" fmla="*/ 0 h 3829050"/>
              <a:gd name="connsiteX2" fmla="*/ 8524875 w 9278445"/>
              <a:gd name="connsiteY2" fmla="*/ 3829050 h 3829050"/>
              <a:gd name="connsiteX3" fmla="*/ 0 w 9278445"/>
              <a:gd name="connsiteY3" fmla="*/ 3790950 h 3829050"/>
              <a:gd name="connsiteX4" fmla="*/ 0 w 9278445"/>
              <a:gd name="connsiteY4" fmla="*/ 47625 h 3829050"/>
              <a:gd name="connsiteX0" fmla="*/ 0 w 9278445"/>
              <a:gd name="connsiteY0" fmla="*/ 193525 h 3974950"/>
              <a:gd name="connsiteX1" fmla="*/ 5532698 w 9278445"/>
              <a:gd name="connsiteY1" fmla="*/ 481806 h 3974950"/>
              <a:gd name="connsiteX2" fmla="*/ 8924925 w 9278445"/>
              <a:gd name="connsiteY2" fmla="*/ 145900 h 3974950"/>
              <a:gd name="connsiteX3" fmla="*/ 8524875 w 9278445"/>
              <a:gd name="connsiteY3" fmla="*/ 3974950 h 3974950"/>
              <a:gd name="connsiteX4" fmla="*/ 0 w 9278445"/>
              <a:gd name="connsiteY4" fmla="*/ 3936850 h 3974950"/>
              <a:gd name="connsiteX5" fmla="*/ 0 w 9278445"/>
              <a:gd name="connsiteY5" fmla="*/ 193525 h 3974950"/>
              <a:gd name="connsiteX0" fmla="*/ 0 w 9278445"/>
              <a:gd name="connsiteY0" fmla="*/ 249870 h 4031295"/>
              <a:gd name="connsiteX1" fmla="*/ 5660019 w 9278445"/>
              <a:gd name="connsiteY1" fmla="*/ 225635 h 4031295"/>
              <a:gd name="connsiteX2" fmla="*/ 8924925 w 9278445"/>
              <a:gd name="connsiteY2" fmla="*/ 202245 h 4031295"/>
              <a:gd name="connsiteX3" fmla="*/ 8524875 w 9278445"/>
              <a:gd name="connsiteY3" fmla="*/ 4031295 h 4031295"/>
              <a:gd name="connsiteX4" fmla="*/ 0 w 9278445"/>
              <a:gd name="connsiteY4" fmla="*/ 3993195 h 4031295"/>
              <a:gd name="connsiteX5" fmla="*/ 0 w 9278445"/>
              <a:gd name="connsiteY5" fmla="*/ 249870 h 4031295"/>
              <a:gd name="connsiteX0" fmla="*/ 0 w 9278445"/>
              <a:gd name="connsiteY0" fmla="*/ 195052 h 3976477"/>
              <a:gd name="connsiteX1" fmla="*/ 5648445 w 9278445"/>
              <a:gd name="connsiteY1" fmla="*/ 471758 h 3976477"/>
              <a:gd name="connsiteX2" fmla="*/ 8924925 w 9278445"/>
              <a:gd name="connsiteY2" fmla="*/ 147427 h 3976477"/>
              <a:gd name="connsiteX3" fmla="*/ 8524875 w 9278445"/>
              <a:gd name="connsiteY3" fmla="*/ 3976477 h 3976477"/>
              <a:gd name="connsiteX4" fmla="*/ 0 w 9278445"/>
              <a:gd name="connsiteY4" fmla="*/ 3938377 h 3976477"/>
              <a:gd name="connsiteX5" fmla="*/ 0 w 9278445"/>
              <a:gd name="connsiteY5" fmla="*/ 195052 h 3976477"/>
              <a:gd name="connsiteX0" fmla="*/ 69448 w 9278445"/>
              <a:gd name="connsiteY0" fmla="*/ 495994 h 3976477"/>
              <a:gd name="connsiteX1" fmla="*/ 5648445 w 9278445"/>
              <a:gd name="connsiteY1" fmla="*/ 471758 h 3976477"/>
              <a:gd name="connsiteX2" fmla="*/ 8924925 w 9278445"/>
              <a:gd name="connsiteY2" fmla="*/ 147427 h 3976477"/>
              <a:gd name="connsiteX3" fmla="*/ 8524875 w 9278445"/>
              <a:gd name="connsiteY3" fmla="*/ 3976477 h 3976477"/>
              <a:gd name="connsiteX4" fmla="*/ 0 w 9278445"/>
              <a:gd name="connsiteY4" fmla="*/ 3938377 h 3976477"/>
              <a:gd name="connsiteX5" fmla="*/ 69448 w 9278445"/>
              <a:gd name="connsiteY5" fmla="*/ 495994 h 3976477"/>
              <a:gd name="connsiteX0" fmla="*/ 69448 w 9278445"/>
              <a:gd name="connsiteY0" fmla="*/ 959240 h 4439723"/>
              <a:gd name="connsiteX1" fmla="*/ 5648445 w 9278445"/>
              <a:gd name="connsiteY1" fmla="*/ 935004 h 4439723"/>
              <a:gd name="connsiteX2" fmla="*/ 8924925 w 9278445"/>
              <a:gd name="connsiteY2" fmla="*/ 610673 h 4439723"/>
              <a:gd name="connsiteX3" fmla="*/ 8524875 w 9278445"/>
              <a:gd name="connsiteY3" fmla="*/ 4439723 h 4439723"/>
              <a:gd name="connsiteX4" fmla="*/ 0 w 9278445"/>
              <a:gd name="connsiteY4" fmla="*/ 4401623 h 4439723"/>
              <a:gd name="connsiteX5" fmla="*/ 69448 w 9278445"/>
              <a:gd name="connsiteY5" fmla="*/ 959240 h 443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78445" h="4439723">
                <a:moveTo>
                  <a:pt x="69448" y="959240"/>
                </a:moveTo>
                <a:cubicBezTo>
                  <a:pt x="806369" y="-1188829"/>
                  <a:pt x="4160958" y="942941"/>
                  <a:pt x="5648445" y="935004"/>
                </a:cubicBezTo>
                <a:cubicBezTo>
                  <a:pt x="7135932" y="927067"/>
                  <a:pt x="8391505" y="146158"/>
                  <a:pt x="8924925" y="610673"/>
                </a:cubicBezTo>
                <a:cubicBezTo>
                  <a:pt x="9921875" y="1613973"/>
                  <a:pt x="8489950" y="2988748"/>
                  <a:pt x="8524875" y="4439723"/>
                </a:cubicBezTo>
                <a:lnTo>
                  <a:pt x="0" y="4401623"/>
                </a:lnTo>
                <a:lnTo>
                  <a:pt x="69448" y="95924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8" name="Rectángulo 7"/>
          <p:cNvSpPr/>
          <p:nvPr/>
        </p:nvSpPr>
        <p:spPr>
          <a:xfrm>
            <a:off x="460375" y="1312156"/>
            <a:ext cx="326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PROMPT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25792" y="2235486"/>
            <a:ext cx="5227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Petición, instrucción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pregunta o texto inicial que le escribes 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IA</a:t>
            </a:r>
            <a:endParaRPr lang="es-V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2436" y="1369934"/>
            <a:ext cx="10674397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1. Para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creación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contenido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Redes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Sociales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Intención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Escribe un post para LinkedIn.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Detalle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tono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profesional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pero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cercano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enfocado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los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beneficios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teletrabajo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para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equipos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desarrollo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Ejemplo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"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lugar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perder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2 horas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tráfico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mi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equipo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ahora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tiene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2 horas extra para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bienestar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y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concentración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Acción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Redacta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texto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principal del post y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sugiere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3 hashtags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relevantes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Límites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superar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las 150 palabras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utilizar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emojis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 [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2"/>
              </a:rPr>
              <a:t>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3"/>
              </a:rPr>
              <a:t>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4"/>
              </a:rPr>
              <a:t>3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5"/>
              </a:rPr>
              <a:t>4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6"/>
              </a:rPr>
              <a:t>5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2. Para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programación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/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Desarrollo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Intención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Crea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función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JavaScript.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Detalle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función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calcular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un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año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bisiesto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o 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Ejemplo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Si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año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2024,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retornar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 Si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2023,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retornar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Acción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Escribe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código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función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comentando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cada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paso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Límites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Solo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utiliza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JavaScript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moderno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(ES6+),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evita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librerías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externas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y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función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tener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más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10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líneas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código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3. Para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análisis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o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negocios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(Marketing)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Intención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Diseña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campaña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email marketing.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Detalle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objetivo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reactivar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clientes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inactivos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tienda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ropa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online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ofreciendo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un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descuento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Ejemplo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Asunto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 "¿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extrañamos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?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Aquí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tienes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un 20% para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renovar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armario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Acción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Redacta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asunto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correo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y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cuerpo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mensaje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Límites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cuerpo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correo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puede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tener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más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100 palabras y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debe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incluir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un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llamado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acción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(CTA)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claro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al final. [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7"/>
              </a:rPr>
              <a:t>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,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  <a:hlinkClick r:id="rId2"/>
              </a:rPr>
              <a:t>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4. Para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educación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o </a:t>
            </a:r>
            <a:r>
              <a:rPr kumimoji="0" lang="en-US" alt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tutoría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Intención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Explica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un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concepto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matemático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complejo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forma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sencilla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Detalle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Explica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qué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derivada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 un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estudiante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secundaria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que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ama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Fórmula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Ejemplo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Imagina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que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derivada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el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velocímetro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de un auto de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carreras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que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dice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velocidad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exacta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un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segundo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específico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Acción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Escribe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explicación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paso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paso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usando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la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analogía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anterior y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haz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una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pregunta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al final para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comprobar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si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entendió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Límites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: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No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utilices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fórmulas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matemáticas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complejas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ni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jerga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técnica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19637" y="235709"/>
            <a:ext cx="6426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Ejemplos de </a:t>
            </a:r>
            <a:r>
              <a:rPr lang="es-E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prompt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15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1" y="161813"/>
            <a:ext cx="3639058" cy="160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21" y="2076327"/>
            <a:ext cx="3724795" cy="175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00" y="4457581"/>
            <a:ext cx="3696216" cy="169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551" y="161813"/>
            <a:ext cx="3924848" cy="1600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551" y="2076327"/>
            <a:ext cx="3924848" cy="168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772025" y="4705259"/>
            <a:ext cx="65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UTILIZANDO EL METODO IDEAL EN GEMINI HAGA UN RESUMEN ESQUEMATIZADO DE CADA IA Y COMO DISEÑAR UN BUEN PROMT Y LUEGO REALIZCE UNA INFOGRAFÍA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3400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rección de ventas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4_TF03431374.potx" id="{2F4881FE-CC89-4BA2-8CDB-3DBC2C76D3AE}" vid="{483BB0BA-DA05-41FE-B907-E782209F8221}"/>
    </a:ext>
  </a:extLst>
</a:theme>
</file>

<file path=ppt/theme/theme2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dirección empresarial (panorámica)</Template>
  <TotalTime>36</TotalTime>
  <Words>473</Words>
  <Application>Microsoft Office PowerPoint</Application>
  <PresentationFormat>Panorámica</PresentationFormat>
  <Paragraphs>34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Courier New</vt:lpstr>
      <vt:lpstr>Google Sans</vt:lpstr>
      <vt:lpstr>Dirección de ventas 16 X 9</vt:lpstr>
      <vt:lpstr>EL MUNDO DE LA INTELIGENCIA ARTIFICIAL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DE LA INTELIGENCIA ARTIFICIAL</dc:title>
  <dc:creator>Camoruco Robotica</dc:creator>
  <cp:lastModifiedBy>Camoruco Robotica</cp:lastModifiedBy>
  <cp:revision>5</cp:revision>
  <dcterms:created xsi:type="dcterms:W3CDTF">2026-05-20T14:13:27Z</dcterms:created>
  <dcterms:modified xsi:type="dcterms:W3CDTF">2026-05-20T15:06:22Z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