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1305ACC-FB74-43E7-AED0-0493CD9AA333}"/>
              </a:ext>
            </a:extLst>
          </p:cNvPr>
          <p:cNvSpPr/>
          <p:nvPr/>
        </p:nvSpPr>
        <p:spPr>
          <a:xfrm>
            <a:off x="3134292" y="358359"/>
            <a:ext cx="5923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Comic </a:t>
            </a:r>
            <a:r>
              <a:rPr lang="es-E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Production</a:t>
            </a:r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Workshop</a:t>
            </a:r>
          </a:p>
        </p:txBody>
      </p:sp>
      <p:pic>
        <p:nvPicPr>
          <p:cNvPr id="1026" name="Picture 2" descr="Empire Announces the Fifty Greatest Comic Characters, We Respond –  Multiversity Comics">
            <a:extLst>
              <a:ext uri="{FF2B5EF4-FFF2-40B4-BE49-F238E27FC236}">
                <a16:creationId xmlns:a16="http://schemas.microsoft.com/office/drawing/2014/main" id="{AFB606EC-2AF2-4E7D-A843-10A19DDC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" y="2533977"/>
            <a:ext cx="2670627" cy="39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100 Favourite Marvel Male Characters">
            <a:extLst>
              <a:ext uri="{FF2B5EF4-FFF2-40B4-BE49-F238E27FC236}">
                <a16:creationId xmlns:a16="http://schemas.microsoft.com/office/drawing/2014/main" id="{E671765E-4815-427B-9D8A-E193A2F7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90" y="2533977"/>
            <a:ext cx="2548855" cy="39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8 ideas de Comics | super héroe, superhéroes, amazing spiderman">
            <a:extLst>
              <a:ext uri="{FF2B5EF4-FFF2-40B4-BE49-F238E27FC236}">
                <a16:creationId xmlns:a16="http://schemas.microsoft.com/office/drawing/2014/main" id="{47751F4F-11C8-4E27-B95F-53F0F73F4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7095"/>
          <a:stretch/>
        </p:blipFill>
        <p:spPr bwMode="auto">
          <a:xfrm>
            <a:off x="9230204" y="2533976"/>
            <a:ext cx="2316788" cy="40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7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reator Tips and Tricks #7: Paneling and Flow in Comics - GC Blog">
            <a:extLst>
              <a:ext uri="{FF2B5EF4-FFF2-40B4-BE49-F238E27FC236}">
                <a16:creationId xmlns:a16="http://schemas.microsoft.com/office/drawing/2014/main" id="{AD17FDB8-3ACE-4C5B-97F8-64B10A3E6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2959100" y="285750"/>
            <a:ext cx="545465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6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40 Blackline Masters -- Comic Panels -- In Red, White, Blue, and Black!">
            <a:extLst>
              <a:ext uri="{FF2B5EF4-FFF2-40B4-BE49-F238E27FC236}">
                <a16:creationId xmlns:a16="http://schemas.microsoft.com/office/drawing/2014/main" id="{BD7E3859-BDCE-4766-8B20-FEEE200F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201344"/>
            <a:ext cx="5005388" cy="64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66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sic Comic Book Panels Printable">
            <a:extLst>
              <a:ext uri="{FF2B5EF4-FFF2-40B4-BE49-F238E27FC236}">
                <a16:creationId xmlns:a16="http://schemas.microsoft.com/office/drawing/2014/main" id="{45649082-D2C2-4883-A067-8278C611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7" y="242887"/>
            <a:ext cx="63722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2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F232EE7-89B0-4FDD-9CD2-C668DC2B9497}"/>
              </a:ext>
            </a:extLst>
          </p:cNvPr>
          <p:cNvSpPr/>
          <p:nvPr/>
        </p:nvSpPr>
        <p:spPr>
          <a:xfrm>
            <a:off x="3451045" y="1614785"/>
            <a:ext cx="52899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Now’s</a:t>
            </a:r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tun! </a:t>
            </a:r>
            <a:b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Good </a:t>
            </a:r>
            <a:r>
              <a:rPr lang="es-E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luck</a:t>
            </a:r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4117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THULHU PROCESS – Michel Fiffe">
            <a:extLst>
              <a:ext uri="{FF2B5EF4-FFF2-40B4-BE49-F238E27FC236}">
                <a16:creationId xmlns:a16="http://schemas.microsoft.com/office/drawing/2014/main" id="{AF9A548B-47D4-438D-994B-027667C2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6" y="1730948"/>
            <a:ext cx="2998060" cy="46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105DF0-5536-464A-B083-E9ADF429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73" y="1730948"/>
            <a:ext cx="3018654" cy="46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tStation - COMIC BOOK ROUGH STORYBOARD">
            <a:extLst>
              <a:ext uri="{FF2B5EF4-FFF2-40B4-BE49-F238E27FC236}">
                <a16:creationId xmlns:a16="http://schemas.microsoft.com/office/drawing/2014/main" id="{90698695-0CE6-4596-AD5E-778E58FA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89" y="1730947"/>
            <a:ext cx="3121625" cy="46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FF69B49-AC0B-4431-AD2D-A7213F66964A}"/>
              </a:ext>
            </a:extLst>
          </p:cNvPr>
          <p:cNvSpPr/>
          <p:nvPr/>
        </p:nvSpPr>
        <p:spPr>
          <a:xfrm>
            <a:off x="4324457" y="266080"/>
            <a:ext cx="3543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Story</a:t>
            </a:r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board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11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AB696C-744F-4AD0-86A4-18D89CCE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3" y="567444"/>
            <a:ext cx="3689552" cy="5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D5A084-1AC1-48D5-93C0-A127D813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77" y="567444"/>
            <a:ext cx="3726646" cy="5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10B0BD1-03FA-4762-B40C-CC9116EA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73" y="567444"/>
            <a:ext cx="3773014" cy="57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7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275A385-E862-476A-86F2-5543F66E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" y="495299"/>
            <a:ext cx="3715841" cy="57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6CF2033-005E-4139-B1A4-E09EF1DA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54" y="495298"/>
            <a:ext cx="3766092" cy="57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204F424-FF45-4C64-84BB-0BB54E90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28" y="495298"/>
            <a:ext cx="3766091" cy="57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6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ranform your script in to amazing comic or manga storyboard">
            <a:extLst>
              <a:ext uri="{FF2B5EF4-FFF2-40B4-BE49-F238E27FC236}">
                <a16:creationId xmlns:a16="http://schemas.microsoft.com/office/drawing/2014/main" id="{AAE94782-231B-4AE1-A84D-F4AE30E3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143125"/>
            <a:ext cx="6477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ranform your script in to amazing comic or manga storyboard">
            <a:extLst>
              <a:ext uri="{FF2B5EF4-FFF2-40B4-BE49-F238E27FC236}">
                <a16:creationId xmlns:a16="http://schemas.microsoft.com/office/drawing/2014/main" id="{F150989B-CB35-4CAB-841B-82F887C5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0025"/>
            <a:ext cx="6477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toryboard - How To Draw Manga - Too Corporation">
            <a:extLst>
              <a:ext uri="{FF2B5EF4-FFF2-40B4-BE49-F238E27FC236}">
                <a16:creationId xmlns:a16="http://schemas.microsoft.com/office/drawing/2014/main" id="{E7B46D0E-4E8F-4D98-8CA2-55ED0FA4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387741"/>
            <a:ext cx="8753475" cy="60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7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2818C7-D17A-495C-9E02-9F7067DEF9D9}"/>
              </a:ext>
            </a:extLst>
          </p:cNvPr>
          <p:cNvSpPr/>
          <p:nvPr/>
        </p:nvSpPr>
        <p:spPr>
          <a:xfrm>
            <a:off x="4683145" y="247651"/>
            <a:ext cx="2825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Paneling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2" name="Picture 4" descr="Flow, &amp; the Eyelines! – Making Comics">
            <a:extLst>
              <a:ext uri="{FF2B5EF4-FFF2-40B4-BE49-F238E27FC236}">
                <a16:creationId xmlns:a16="http://schemas.microsoft.com/office/drawing/2014/main" id="{D0D0BCF1-12FE-4389-8FCF-D9ED67B7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0" y="1291455"/>
            <a:ext cx="4156055" cy="51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o Artist's Guide to Comic &amp; Manga Layouts, Paneling, Flow | Art Rocket">
            <a:extLst>
              <a:ext uri="{FF2B5EF4-FFF2-40B4-BE49-F238E27FC236}">
                <a16:creationId xmlns:a16="http://schemas.microsoft.com/office/drawing/2014/main" id="{27C17355-61E0-4CA9-A0A1-48065C5E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88" y="1464876"/>
            <a:ext cx="65159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7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do YOU use &quot;flow&quot; in your comic page composition? - Art | Comics -  Tapas Forum">
            <a:extLst>
              <a:ext uri="{FF2B5EF4-FFF2-40B4-BE49-F238E27FC236}">
                <a16:creationId xmlns:a16="http://schemas.microsoft.com/office/drawing/2014/main" id="{5D749F36-05A5-4A0E-B78D-C94DE9EE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71525"/>
            <a:ext cx="70485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9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ic Book Pacing and Flow. Flow is how the reader experiences the… | by  Kelly Bender | Medium">
            <a:extLst>
              <a:ext uri="{FF2B5EF4-FFF2-40B4-BE49-F238E27FC236}">
                <a16:creationId xmlns:a16="http://schemas.microsoft.com/office/drawing/2014/main" id="{DD6F3151-3C52-4D6B-95E6-D54AB3B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77842"/>
            <a:ext cx="10744200" cy="59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63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Pizarra</Template>
  <TotalTime>52</TotalTime>
  <Words>15</Words>
  <Application>Microsoft Office PowerPoint</Application>
  <PresentationFormat>Panorámica</PresentationFormat>
  <Paragraphs>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Calisto MT</vt:lpstr>
      <vt:lpstr>Wingdings 2</vt:lpstr>
      <vt:lpstr>Pizarra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Alejandro</dc:creator>
  <cp:lastModifiedBy>Rafael Alejandro</cp:lastModifiedBy>
  <cp:revision>16</cp:revision>
  <dcterms:created xsi:type="dcterms:W3CDTF">2026-02-04T07:51:50Z</dcterms:created>
  <dcterms:modified xsi:type="dcterms:W3CDTF">2026-02-04T10:53:59Z</dcterms:modified>
</cp:coreProperties>
</file>