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08" y="3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0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03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58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460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64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4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324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062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7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3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39CA9-A466-4626-86D4-65068EA52E6A}" type="datetimeFigureOut">
              <a:rPr lang="en-US" smtClean="0"/>
              <a:t>10/3/2025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921E1-AA79-45D5-A6D0-20B5408DAF4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93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CAMORUCOROBOTICA@GMAIL.CO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11587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-586581"/>
            <a:ext cx="9144000" cy="2387600"/>
          </a:xfrm>
        </p:spPr>
        <p:txBody>
          <a:bodyPr/>
          <a:lstStyle/>
          <a:p>
            <a:r>
              <a:rPr lang="es-E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REDACCIÓN DE INFORME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92014" y="6423156"/>
            <a:ext cx="9144000" cy="1655762"/>
          </a:xfrm>
        </p:spPr>
        <p:txBody>
          <a:bodyPr/>
          <a:lstStyle/>
          <a:p>
            <a:r>
              <a:rPr lang="es-ES" dirty="0" smtClean="0">
                <a:solidFill>
                  <a:srgbClr val="FFFF00"/>
                </a:solidFill>
              </a:rPr>
              <a:t>INFORMÁTICA Y ROBÓTICA</a:t>
            </a:r>
          </a:p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9903762" y="5552880"/>
            <a:ext cx="17491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3 </a:t>
            </a:r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“U”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5695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2676" y="417183"/>
            <a:ext cx="8889255" cy="6093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4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849" y="833437"/>
            <a:ext cx="5381625" cy="5191125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64202" y="833436"/>
            <a:ext cx="4581525" cy="5191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25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836" y="141890"/>
            <a:ext cx="4998082" cy="66273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31190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792" y="1926700"/>
            <a:ext cx="9159765" cy="4758926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210207" y="17237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Un  </a:t>
            </a:r>
            <a:r>
              <a:rPr lang="es-ES" b="1" dirty="0" smtClean="0"/>
              <a:t>PROMPT</a:t>
            </a:r>
            <a:r>
              <a:rPr lang="es-ES" dirty="0" smtClean="0"/>
              <a:t> en Inteligencia Artificial (IA) es la instrucción o entrada, usualmente en texto, que un usuario proporciona a un modelo de IA para guiar la generación de una respuesta o contenido específico. Cuanto más claro, detallado y contextualizado sea el </a:t>
            </a:r>
            <a:r>
              <a:rPr lang="es-ES" b="1" dirty="0" smtClean="0"/>
              <a:t>PROMPT</a:t>
            </a:r>
            <a:r>
              <a:rPr lang="es-ES" dirty="0" smtClean="0"/>
              <a:t>, mejor y más relevante será el resultado que la IA genere,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56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7203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LA SEGUNDA PÁGINA DE WORD INVESTIGA LO SIGUIENTE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GRUPO 1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370084" y="2010216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INTENCIÓN</a:t>
            </a:r>
            <a:r>
              <a:rPr lang="es-ES" dirty="0" smtClean="0"/>
              <a:t>	</a:t>
            </a:r>
          </a:p>
          <a:p>
            <a:r>
              <a:rPr lang="es-ES" dirty="0" smtClean="0"/>
              <a:t>SABER EL MENSAJE DE LA OBRA </a:t>
            </a:r>
            <a:r>
              <a:rPr lang="en-US" dirty="0" smtClean="0"/>
              <a:t>“</a:t>
            </a:r>
            <a:r>
              <a:rPr lang="en-US" dirty="0" err="1" smtClean="0"/>
              <a:t>Cantaclaro</a:t>
            </a:r>
            <a:r>
              <a:rPr lang="en-US" dirty="0" smtClean="0"/>
              <a:t> </a:t>
            </a:r>
            <a:r>
              <a:rPr lang="en-US" dirty="0"/>
              <a:t>". </a:t>
            </a:r>
            <a:r>
              <a:rPr lang="en-US" dirty="0" err="1"/>
              <a:t>Autor</a:t>
            </a:r>
            <a:r>
              <a:rPr lang="en-US" dirty="0"/>
              <a:t>: </a:t>
            </a:r>
            <a:r>
              <a:rPr lang="en-US" dirty="0" err="1" smtClean="0"/>
              <a:t>RómuloGallegos</a:t>
            </a:r>
            <a:endParaRPr lang="en-US" dirty="0" smtClean="0"/>
          </a:p>
          <a:p>
            <a:r>
              <a:rPr lang="es-ES" b="1" dirty="0" smtClean="0"/>
              <a:t>DETALLE</a:t>
            </a:r>
            <a:endParaRPr lang="en-US" b="1" dirty="0" smtClean="0"/>
          </a:p>
          <a:p>
            <a:r>
              <a:rPr lang="es-ES" dirty="0" smtClean="0"/>
              <a:t>CONOCER PERSONAJES, TRAMA Y FIGURASA LITERARIAS</a:t>
            </a:r>
          </a:p>
          <a:p>
            <a:r>
              <a:rPr lang="es-ES" b="1" dirty="0" smtClean="0"/>
              <a:t>EJEMPLO</a:t>
            </a:r>
          </a:p>
          <a:p>
            <a:r>
              <a:rPr lang="es-ES" dirty="0" smtClean="0"/>
              <a:t>RESUMEN CON VIÑETAS</a:t>
            </a:r>
          </a:p>
          <a:p>
            <a:r>
              <a:rPr lang="es-ES" b="1" dirty="0" smtClean="0"/>
              <a:t>LIMITE</a:t>
            </a:r>
          </a:p>
          <a:p>
            <a:r>
              <a:rPr lang="es-ES" dirty="0" smtClean="0"/>
              <a:t>2 PAGINAS MAXIMO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387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72035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 LA SEGUNDA PÁGINA DE WORD INVESTIGA LO SIGUIENTE</a:t>
            </a:r>
          </a:p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GRUPO 2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2606565" y="1962918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b="1" dirty="0" smtClean="0"/>
              <a:t>INTENCIÓN</a:t>
            </a:r>
            <a:r>
              <a:rPr lang="es-ES" dirty="0" smtClean="0"/>
              <a:t>	</a:t>
            </a:r>
          </a:p>
          <a:p>
            <a:r>
              <a:rPr lang="es-ES" dirty="0" smtClean="0"/>
              <a:t>SABER EL MENSAJE DE LA OBRA </a:t>
            </a:r>
            <a:r>
              <a:rPr lang="es-ES" dirty="0" smtClean="0"/>
              <a:t>“Amor se escribe al revés</a:t>
            </a:r>
            <a:r>
              <a:rPr lang="en-US" dirty="0" smtClean="0"/>
              <a:t>". </a:t>
            </a:r>
            <a:r>
              <a:rPr lang="en-US" dirty="0" err="1" smtClean="0"/>
              <a:t>Autor</a:t>
            </a:r>
            <a:r>
              <a:rPr lang="en-US" dirty="0"/>
              <a:t>: </a:t>
            </a:r>
            <a:r>
              <a:rPr lang="en-US" dirty="0"/>
              <a:t>Elvia </a:t>
            </a:r>
            <a:r>
              <a:rPr lang="en-US" dirty="0" err="1"/>
              <a:t>Silvera</a:t>
            </a:r>
            <a:r>
              <a:rPr lang="en-US" dirty="0"/>
              <a:t> </a:t>
            </a:r>
            <a:r>
              <a:rPr lang="en-US" dirty="0" err="1" smtClean="0"/>
              <a:t>Garcilazo</a:t>
            </a:r>
            <a:endParaRPr lang="en-US" dirty="0" smtClean="0"/>
          </a:p>
          <a:p>
            <a:r>
              <a:rPr lang="es-ES" b="1" dirty="0" smtClean="0"/>
              <a:t>DETALLE</a:t>
            </a:r>
            <a:r>
              <a:rPr lang="es-ES" dirty="0" smtClean="0"/>
              <a:t>	</a:t>
            </a:r>
          </a:p>
          <a:p>
            <a:r>
              <a:rPr lang="es-ES" dirty="0" smtClean="0"/>
              <a:t>CONOCER PERSONAJES, TRAMA Y FIGURASA LITERARIAS</a:t>
            </a:r>
          </a:p>
          <a:p>
            <a:r>
              <a:rPr lang="es-ES" b="1" dirty="0" smtClean="0"/>
              <a:t>EJEMPLO</a:t>
            </a:r>
          </a:p>
          <a:p>
            <a:r>
              <a:rPr lang="es-ES" dirty="0" smtClean="0"/>
              <a:t>RESUMEN CON VIÑETAS</a:t>
            </a:r>
          </a:p>
          <a:p>
            <a:r>
              <a:rPr lang="es-ES" b="1" dirty="0" smtClean="0"/>
              <a:t>LIMITE</a:t>
            </a:r>
          </a:p>
          <a:p>
            <a:r>
              <a:rPr lang="es-ES" dirty="0" smtClean="0"/>
              <a:t>2 PAGINAS MAXIMO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233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494245" y="930165"/>
            <a:ext cx="83209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PUEDE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ENTRAR CON SU CUENTE O CON LA CUENTA DE 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CAMORUCOROBOTICA@GMAIL.COM</a:t>
            </a:r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CLAVE 123456783b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1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108</Words>
  <Application>Microsoft Office PowerPoint</Application>
  <PresentationFormat>Panorámica</PresentationFormat>
  <Paragraphs>25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REDACCIÓN DE INFORME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REDACCIÓN DE INFORME</dc:title>
  <dc:creator>LabProf</dc:creator>
  <cp:lastModifiedBy>LabProf</cp:lastModifiedBy>
  <cp:revision>16</cp:revision>
  <dcterms:created xsi:type="dcterms:W3CDTF">2025-10-01T14:25:33Z</dcterms:created>
  <dcterms:modified xsi:type="dcterms:W3CDTF">2025-10-03T11:57:07Z</dcterms:modified>
</cp:coreProperties>
</file>