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7" r:id="rId4"/>
    <p:sldId id="258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 showGuides="1">
      <p:cViewPr varScale="1">
        <p:scale>
          <a:sx n="61" d="100"/>
          <a:sy n="61" d="100"/>
        </p:scale>
        <p:origin x="108" y="3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39CA9-A466-4626-86D4-65068EA52E6A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921E1-AA79-45D5-A6D0-20B5408DAF4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975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39CA9-A466-4626-86D4-65068EA52E6A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921E1-AA79-45D5-A6D0-20B5408DAF4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045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39CA9-A466-4626-86D4-65068EA52E6A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921E1-AA79-45D5-A6D0-20B5408DAF4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803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39CA9-A466-4626-86D4-65068EA52E6A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921E1-AA79-45D5-A6D0-20B5408DAF4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584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39CA9-A466-4626-86D4-65068EA52E6A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921E1-AA79-45D5-A6D0-20B5408DAF4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4602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39CA9-A466-4626-86D4-65068EA52E6A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921E1-AA79-45D5-A6D0-20B5408DAF4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644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39CA9-A466-4626-86D4-65068EA52E6A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921E1-AA79-45D5-A6D0-20B5408DAF4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0492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39CA9-A466-4626-86D4-65068EA52E6A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921E1-AA79-45D5-A6D0-20B5408DAF4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324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39CA9-A466-4626-86D4-65068EA52E6A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921E1-AA79-45D5-A6D0-20B5408DAF4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0628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39CA9-A466-4626-86D4-65068EA52E6A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921E1-AA79-45D5-A6D0-20B5408DAF4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779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39CA9-A466-4626-86D4-65068EA52E6A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921E1-AA79-45D5-A6D0-20B5408DAF4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535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039CA9-A466-4626-86D4-65068EA52E6A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B921E1-AA79-45D5-A6D0-20B5408DAF4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393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mailto:CAMORUCOROBOTICA@GMAIL.COM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11587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-586581"/>
            <a:ext cx="9144000" cy="2387600"/>
          </a:xfrm>
        </p:spPr>
        <p:txBody>
          <a:bodyPr/>
          <a:lstStyle/>
          <a:p>
            <a:r>
              <a:rPr lang="es-E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REDACCIÓN DE INFORME</a:t>
            </a:r>
            <a:endParaRPr lang="en-US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792014" y="6423156"/>
            <a:ext cx="9144000" cy="1655762"/>
          </a:xfrm>
        </p:spPr>
        <p:txBody>
          <a:bodyPr/>
          <a:lstStyle/>
          <a:p>
            <a:r>
              <a:rPr lang="es-ES" dirty="0" smtClean="0">
                <a:solidFill>
                  <a:srgbClr val="FFFF00"/>
                </a:solidFill>
              </a:rPr>
              <a:t>INFORMÁTICA Y ROBÓTICA</a:t>
            </a:r>
          </a:p>
          <a:p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9903762" y="5552880"/>
            <a:ext cx="174919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1 </a:t>
            </a:r>
            <a:r>
              <a:rPr lang="es-ES" sz="5400" b="1" cap="none" spc="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“U”</a:t>
            </a:r>
            <a:endParaRPr lang="es-ES" sz="54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56957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5379" y="290056"/>
            <a:ext cx="9364718" cy="6619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8948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7849" y="833437"/>
            <a:ext cx="5381625" cy="5191125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64202" y="833436"/>
            <a:ext cx="4581525" cy="5191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2551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836" y="141890"/>
            <a:ext cx="4998082" cy="662731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311900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37792" y="1926700"/>
            <a:ext cx="9159765" cy="4758926"/>
          </a:xfrm>
          <a:prstGeom prst="rect">
            <a:avLst/>
          </a:prstGeom>
        </p:spPr>
      </p:pic>
      <p:sp>
        <p:nvSpPr>
          <p:cNvPr id="3" name="Rectángulo 2"/>
          <p:cNvSpPr/>
          <p:nvPr/>
        </p:nvSpPr>
        <p:spPr>
          <a:xfrm>
            <a:off x="210207" y="172374"/>
            <a:ext cx="6096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ES" dirty="0" smtClean="0"/>
              <a:t>Un  </a:t>
            </a:r>
            <a:r>
              <a:rPr lang="es-ES" b="1" dirty="0" smtClean="0"/>
              <a:t>PROMPT</a:t>
            </a:r>
            <a:r>
              <a:rPr lang="es-ES" dirty="0" smtClean="0"/>
              <a:t> en Inteligencia Artificial (IA) es la instrucción o entrada, usualmente en texto, que un usuario proporciona a un modelo de IA para guiar la generación de una respuesta o contenido específico. Cuanto más claro, detallado y contextualizado sea el </a:t>
            </a:r>
            <a:r>
              <a:rPr lang="es-ES" b="1" dirty="0" smtClean="0"/>
              <a:t>PROMPT</a:t>
            </a:r>
            <a:r>
              <a:rPr lang="es-ES" dirty="0" smtClean="0"/>
              <a:t>, mejor y más relevante será el resultado que la IA genere,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8566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2494245" y="930165"/>
            <a:ext cx="72035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EN LA SEGUNDA PÁGINA DE WORD INVESTIGA LO SIGUIENTE</a:t>
            </a:r>
          </a:p>
          <a:p>
            <a:r>
              <a:rPr lang="es-E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GRUPO 1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1897117" y="1789497"/>
            <a:ext cx="6096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ES" b="1" dirty="0" smtClean="0"/>
              <a:t>INTENCIÓN</a:t>
            </a:r>
            <a:r>
              <a:rPr lang="es-ES" dirty="0" smtClean="0"/>
              <a:t>	</a:t>
            </a:r>
          </a:p>
          <a:p>
            <a:r>
              <a:rPr lang="es-ES" dirty="0" smtClean="0"/>
              <a:t>SABER EL MENSAJE DE LA OBRA </a:t>
            </a:r>
            <a:r>
              <a:rPr lang="es-ES" dirty="0" smtClean="0"/>
              <a:t>“</a:t>
            </a:r>
            <a:r>
              <a:rPr lang="en-US" dirty="0"/>
              <a:t>“Los </a:t>
            </a:r>
            <a:r>
              <a:rPr lang="en-US" dirty="0" err="1"/>
              <a:t>Cuatros</a:t>
            </a:r>
            <a:r>
              <a:rPr lang="en-US" dirty="0"/>
              <a:t> </a:t>
            </a:r>
            <a:r>
              <a:rPr lang="en-US" dirty="0" err="1"/>
              <a:t>Reinos</a:t>
            </a:r>
            <a:r>
              <a:rPr lang="en-US" dirty="0"/>
              <a:t>". </a:t>
            </a:r>
            <a:r>
              <a:rPr lang="en-US" dirty="0" err="1" smtClean="0"/>
              <a:t>Autor</a:t>
            </a:r>
            <a:r>
              <a:rPr lang="en-US" dirty="0"/>
              <a:t>: Andrés Hidalgo </a:t>
            </a:r>
            <a:r>
              <a:rPr lang="en-US" dirty="0" smtClean="0"/>
              <a:t>Editorial</a:t>
            </a:r>
            <a:endParaRPr lang="es-ES" dirty="0" smtClean="0"/>
          </a:p>
          <a:p>
            <a:r>
              <a:rPr lang="es-ES" b="1" dirty="0" smtClean="0"/>
              <a:t>DETALLE</a:t>
            </a:r>
            <a:r>
              <a:rPr lang="es-ES" dirty="0" smtClean="0"/>
              <a:t>	</a:t>
            </a:r>
          </a:p>
          <a:p>
            <a:r>
              <a:rPr lang="es-ES" dirty="0" smtClean="0"/>
              <a:t>CONOCER PERSONAJES, TRAMA Y FIGURASA LITERARIAS</a:t>
            </a:r>
          </a:p>
          <a:p>
            <a:r>
              <a:rPr lang="es-ES" b="1" dirty="0" smtClean="0"/>
              <a:t>EJEMPLO</a:t>
            </a:r>
          </a:p>
          <a:p>
            <a:r>
              <a:rPr lang="es-ES" dirty="0" smtClean="0"/>
              <a:t>RESUMEN CON VIÑETAS</a:t>
            </a:r>
          </a:p>
          <a:p>
            <a:r>
              <a:rPr lang="es-ES" b="1" dirty="0" smtClean="0"/>
              <a:t>LIMITE</a:t>
            </a:r>
          </a:p>
          <a:p>
            <a:r>
              <a:rPr lang="es-ES" dirty="0" smtClean="0"/>
              <a:t>2 PAGINAS MAXIMO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03876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2494245" y="930165"/>
            <a:ext cx="72035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EN LA SEGUNDA PÁGINA DE WORD INVESTIGA LO SIGUIENTE</a:t>
            </a:r>
          </a:p>
          <a:p>
            <a:r>
              <a:rPr lang="es-E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GRUPO 2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1502980" y="2262464"/>
            <a:ext cx="6096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ES" b="1" dirty="0" smtClean="0"/>
              <a:t>INTENCIÓN</a:t>
            </a:r>
            <a:r>
              <a:rPr lang="es-ES" dirty="0" smtClean="0"/>
              <a:t>	</a:t>
            </a:r>
          </a:p>
          <a:p>
            <a:r>
              <a:rPr lang="es-ES" dirty="0" smtClean="0"/>
              <a:t>SABER EL MENSAJE DE LA OBRA </a:t>
            </a:r>
            <a:r>
              <a:rPr lang="en-US" dirty="0"/>
              <a:t>"Príncipe de </a:t>
            </a:r>
            <a:r>
              <a:rPr lang="en-US" dirty="0" err="1"/>
              <a:t>Piedra</a:t>
            </a:r>
            <a:r>
              <a:rPr lang="en-US" dirty="0"/>
              <a:t>". ". </a:t>
            </a:r>
            <a:r>
              <a:rPr lang="en-US" dirty="0" err="1"/>
              <a:t>Autor</a:t>
            </a:r>
            <a:r>
              <a:rPr lang="en-US" dirty="0"/>
              <a:t>: Andrés Hidalgo </a:t>
            </a:r>
            <a:r>
              <a:rPr lang="en-US" dirty="0" smtClean="0"/>
              <a:t>Editorial</a:t>
            </a:r>
          </a:p>
          <a:p>
            <a:r>
              <a:rPr lang="es-ES" b="1" dirty="0" smtClean="0"/>
              <a:t>DETALLE</a:t>
            </a:r>
            <a:endParaRPr lang="en-US" b="1" dirty="0" smtClean="0"/>
          </a:p>
          <a:p>
            <a:r>
              <a:rPr lang="es-ES" dirty="0" smtClean="0"/>
              <a:t>CONOCER </a:t>
            </a:r>
            <a:r>
              <a:rPr lang="es-ES" dirty="0" smtClean="0"/>
              <a:t>PERSONAJES, TRAMA Y FIGURASA LITERARIAS</a:t>
            </a:r>
          </a:p>
          <a:p>
            <a:r>
              <a:rPr lang="es-ES" b="1" dirty="0" smtClean="0"/>
              <a:t>EJEMPLO</a:t>
            </a:r>
          </a:p>
          <a:p>
            <a:r>
              <a:rPr lang="es-ES" dirty="0" smtClean="0"/>
              <a:t>RESUMEN CON VIÑETAS</a:t>
            </a:r>
          </a:p>
          <a:p>
            <a:r>
              <a:rPr lang="es-ES" b="1" dirty="0" smtClean="0"/>
              <a:t>LIMITE</a:t>
            </a:r>
          </a:p>
          <a:p>
            <a:r>
              <a:rPr lang="es-ES" dirty="0" smtClean="0"/>
              <a:t>2 PAGINAS MAXIMO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42332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2494245" y="930165"/>
            <a:ext cx="83209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ENTRAR A LA IA “KREA”  Y COLOQUE UNA IMAGEN DE LA OBRA</a:t>
            </a:r>
          </a:p>
          <a:p>
            <a:r>
              <a:rPr lang="es-E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(PUEDE ENTRAR CON SU CUENTE O CON LA CUENTA DE </a:t>
            </a:r>
            <a:r>
              <a:rPr lang="es-E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CAMORUCOROBOTICA@GMAIL.COM</a:t>
            </a:r>
            <a:r>
              <a:rPr lang="es-E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CLAVE 123456783b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88974" y="2085994"/>
            <a:ext cx="8926171" cy="4420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213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</TotalTime>
  <Words>123</Words>
  <Application>Microsoft Office PowerPoint</Application>
  <PresentationFormat>Panorámica</PresentationFormat>
  <Paragraphs>26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Tema de Office</vt:lpstr>
      <vt:lpstr>REDACCIÓN DE INFORME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REDACCIÓN DE INFORME</dc:title>
  <dc:creator>LabProf</dc:creator>
  <cp:lastModifiedBy>LabProf</cp:lastModifiedBy>
  <cp:revision>14</cp:revision>
  <dcterms:created xsi:type="dcterms:W3CDTF">2025-10-01T14:25:33Z</dcterms:created>
  <dcterms:modified xsi:type="dcterms:W3CDTF">2025-10-02T11:55:37Z</dcterms:modified>
</cp:coreProperties>
</file>